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96" y="-31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3C2968-E454-46E2-BC64-9B7BF158BB1D}" type="datetimeFigureOut">
              <a:rPr lang="en-US" smtClean="0"/>
              <a:t>9/18/2017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E68E3F-F72F-4683-B875-8480389E59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2992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3C2968-E454-46E2-BC64-9B7BF158BB1D}" type="datetimeFigureOut">
              <a:rPr lang="en-US" smtClean="0"/>
              <a:t>9/18/2017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E68E3F-F72F-4683-B875-8480389E59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38016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3C2968-E454-46E2-BC64-9B7BF158BB1D}" type="datetimeFigureOut">
              <a:rPr lang="en-US" smtClean="0"/>
              <a:t>9/18/2017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E68E3F-F72F-4683-B875-8480389E59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60231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3C2968-E454-46E2-BC64-9B7BF158BB1D}" type="datetimeFigureOut">
              <a:rPr lang="en-US" smtClean="0"/>
              <a:t>9/18/2017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E68E3F-F72F-4683-B875-8480389E59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69358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3C2968-E454-46E2-BC64-9B7BF158BB1D}" type="datetimeFigureOut">
              <a:rPr lang="en-US" smtClean="0"/>
              <a:t>9/18/2017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E68E3F-F72F-4683-B875-8480389E59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57796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3C2968-E454-46E2-BC64-9B7BF158BB1D}" type="datetimeFigureOut">
              <a:rPr lang="en-US" smtClean="0"/>
              <a:t>9/18/2017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E68E3F-F72F-4683-B875-8480389E59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71010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3C2968-E454-46E2-BC64-9B7BF158BB1D}" type="datetimeFigureOut">
              <a:rPr lang="en-US" smtClean="0"/>
              <a:t>9/18/2017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E68E3F-F72F-4683-B875-8480389E59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0988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3C2968-E454-46E2-BC64-9B7BF158BB1D}" type="datetimeFigureOut">
              <a:rPr lang="en-US" smtClean="0"/>
              <a:t>9/18/2017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E68E3F-F72F-4683-B875-8480389E59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91527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3C2968-E454-46E2-BC64-9B7BF158BB1D}" type="datetimeFigureOut">
              <a:rPr lang="en-US" smtClean="0"/>
              <a:t>9/18/2017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E68E3F-F72F-4683-B875-8480389E59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30610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3C2968-E454-46E2-BC64-9B7BF158BB1D}" type="datetimeFigureOut">
              <a:rPr lang="en-US" smtClean="0"/>
              <a:t>9/18/2017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E68E3F-F72F-4683-B875-8480389E59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45239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3C2968-E454-46E2-BC64-9B7BF158BB1D}" type="datetimeFigureOut">
              <a:rPr lang="en-US" smtClean="0"/>
              <a:t>9/18/2017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E68E3F-F72F-4683-B875-8480389E59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14222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3C2968-E454-46E2-BC64-9B7BF158BB1D}" type="datetimeFigureOut">
              <a:rPr lang="en-US" smtClean="0"/>
              <a:t>9/18/2017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E68E3F-F72F-4683-B875-8480389E59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52320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Supplemental figure 5</a:t>
            </a:r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1417638"/>
            <a:ext cx="6858000" cy="48268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398166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</Words>
  <Application>Microsoft Office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Supplemental figure 5</vt:lpstr>
    </vt:vector>
  </TitlesOfParts>
  <Company>Reed Elsevier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Supplemental figure 5</dc:title>
  <dc:creator>Reed Elsevier</dc:creator>
  <cp:lastModifiedBy>Reed Elsevier</cp:lastModifiedBy>
  <cp:revision>1</cp:revision>
  <dcterms:created xsi:type="dcterms:W3CDTF">2017-09-18T19:52:52Z</dcterms:created>
  <dcterms:modified xsi:type="dcterms:W3CDTF">2017-09-18T19:53:00Z</dcterms:modified>
</cp:coreProperties>
</file>