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92" d="100"/>
          <a:sy n="92" d="100"/>
        </p:scale>
        <p:origin x="-188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216902209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Standardized, Medicare-Allowed Payments for Hospitals Participating and Those Not Participating in the Bundled Payments for Care Improvement (BPCI) Initiative. Shown are baseline and intervention Medicare payments to BPCI hospitals and matched control hospitals. Costs have been adjusted for patient-level coexisting conditions on the basis of Medicare’s Chronic Conditions Warehouse data. COPD denotes chronic obstructive pulmonary disease. The 𝙸 bars indicate standard errors.</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Baseline Hospital and Market Characteristics.</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Changes in Medicare Payments per Episode.</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Changes in Volume and Case Mix.</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4 Changes in Length of Stay, Emergency Department (ED) Use, Hospital Readmissions, and Mortality.</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Special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Evaluation of Medicare’s Bundled Payments Initiative for Medical Conditions</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Karen E. Joynt Maddox, M.D., M.P.H., E. John Orav, Ph.D., Jie Zheng, Ph.D., and Arnold M. Epstein, M.D.</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379(3):260-269</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July 19,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Hospital participation in the Bundled Payments for Care Improvement initiative for five common medical conditions was not associated with changes in Medicare payments, clinical complexity, length of stay, emergency department use, hospital readmissions, or mortality.</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Standardized, Medicare-Allowed Payments for Hospitals Participating and Those Not Participating in the Bundled Payments for Care Improvement (BPCI) Initiative.</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Joynt Maddox KE et al. N Engl J Med 2018;379:260-269</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603132"/>
            <a:ext cx="8915400" cy="4337536"/>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Baseline Hospital and Market Characteristics.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720622" y="6583363"/>
            <a:ext cx="4617156"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Joynt Maddox KE et al. N Engl J Med 2018;379:260-269</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720622" y="1028700"/>
            <a:ext cx="4617156"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Changes in Medicare Payments per Episode.</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Joynt Maddox KE et al. N Engl J Med 2018;379:260-269</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2043889"/>
            <a:ext cx="8915400" cy="3456023"/>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Changes in Volume and Case Mix.</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719440" y="6583363"/>
            <a:ext cx="861952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Joynt Maddox KE et al. N Engl J Med 2018;379:260-269</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719440" y="1028700"/>
            <a:ext cx="8619520"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Changes in Length of Stay, Emergency Department (ED) Use, Hospital Readmissions, and Mortality.</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Joynt Maddox KE et al. N Engl J Med 2018;379:260-269</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2013031"/>
            <a:ext cx="8915400" cy="3517738"/>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Hospital participation in five common medical bundles under BPCI was not associated with significant changes in Medicare payments, clinical complexity, length of stay, emergency department use, hospital readmission, or mortality.</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336</Words>
  <Application>Microsoft Office PowerPoint</Application>
  <PresentationFormat>Custom</PresentationFormat>
  <Paragraphs>24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2018-08-09T19:28:23Z</dcterms:modified>
</cp:coreProperties>
</file>