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1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Sheet3!$H$54:$H$57</c:f>
                <c:numCache>
                  <c:formatCode>General</c:formatCode>
                  <c:ptCount val="4"/>
                  <c:pt idx="0">
                    <c:v>0.10999999999999988</c:v>
                  </c:pt>
                  <c:pt idx="1">
                    <c:v>0</c:v>
                  </c:pt>
                  <c:pt idx="2">
                    <c:v>5.9999999999999831E-2</c:v>
                  </c:pt>
                  <c:pt idx="3">
                    <c:v>0.11000000000000032</c:v>
                  </c:pt>
                </c:numCache>
              </c:numRef>
            </c:plus>
            <c:minus>
              <c:numRef>
                <c:f>Sheet3!$G$54:$G$57</c:f>
                <c:numCache>
                  <c:formatCode>General</c:formatCode>
                  <c:ptCount val="4"/>
                  <c:pt idx="0">
                    <c:v>9.000000000000008E-2</c:v>
                  </c:pt>
                  <c:pt idx="1">
                    <c:v>0</c:v>
                  </c:pt>
                  <c:pt idx="2">
                    <c:v>5.0000000000000044E-2</c:v>
                  </c:pt>
                  <c:pt idx="3">
                    <c:v>9.9999999999999645E-2</c:v>
                  </c:pt>
                </c:numCache>
              </c:numRef>
            </c:minus>
            <c:spPr>
              <a:ln w="28575">
                <a:solidFill>
                  <a:schemeClr val="accent1">
                    <a:lumMod val="75000"/>
                  </a:schemeClr>
                </a:solidFill>
              </a:ln>
            </c:spPr>
          </c:errBars>
          <c:xVal>
            <c:numRef>
              <c:f>Sheet3!$C$54:$C$57</c:f>
              <c:numCache>
                <c:formatCode>General</c:formatCode>
                <c:ptCount val="4"/>
                <c:pt idx="0">
                  <c:v>0.1</c:v>
                </c:pt>
                <c:pt idx="1">
                  <c:v>0.5</c:v>
                </c:pt>
                <c:pt idx="2">
                  <c:v>0.9</c:v>
                </c:pt>
                <c:pt idx="3">
                  <c:v>1.3</c:v>
                </c:pt>
              </c:numCache>
            </c:numRef>
          </c:xVal>
          <c:yVal>
            <c:numRef>
              <c:f>Sheet3!$D$54:$D$57</c:f>
              <c:numCache>
                <c:formatCode>General</c:formatCode>
                <c:ptCount val="4"/>
                <c:pt idx="0">
                  <c:v>1.0900000000000001</c:v>
                </c:pt>
                <c:pt idx="1">
                  <c:v>1</c:v>
                </c:pt>
                <c:pt idx="2">
                  <c:v>1.61</c:v>
                </c:pt>
                <c:pt idx="3">
                  <c:v>3.59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3AD-4C89-9EB1-8A6C4AE5F229}"/>
            </c:ext>
          </c:extLst>
        </c:ser>
        <c:ser>
          <c:idx val="1"/>
          <c:order val="1"/>
          <c:tx>
            <c:v>2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Sheet3!$H$58:$H$61</c:f>
                <c:numCache>
                  <c:formatCode>General</c:formatCode>
                  <c:ptCount val="4"/>
                  <c:pt idx="0">
                    <c:v>0.16999999999999993</c:v>
                  </c:pt>
                  <c:pt idx="1">
                    <c:v>4.9999999999999822E-2</c:v>
                  </c:pt>
                  <c:pt idx="2">
                    <c:v>6.0000000000000053E-2</c:v>
                  </c:pt>
                  <c:pt idx="3">
                    <c:v>0.10999999999999988</c:v>
                  </c:pt>
                </c:numCache>
              </c:numRef>
            </c:plus>
            <c:minus>
              <c:numRef>
                <c:f>Sheet3!$G$58:$G$61</c:f>
                <c:numCache>
                  <c:formatCode>General</c:formatCode>
                  <c:ptCount val="4"/>
                  <c:pt idx="0">
                    <c:v>0.14999999999999991</c:v>
                  </c:pt>
                  <c:pt idx="1">
                    <c:v>5.0000000000000044E-2</c:v>
                  </c:pt>
                  <c:pt idx="2">
                    <c:v>6.0000000000000053E-2</c:v>
                  </c:pt>
                  <c:pt idx="3">
                    <c:v>0.10999999999999988</c:v>
                  </c:pt>
                </c:numCache>
              </c:numRef>
            </c:minus>
            <c:spPr>
              <a:ln w="28575">
                <a:solidFill>
                  <a:schemeClr val="accent2">
                    <a:lumMod val="75000"/>
                  </a:schemeClr>
                </a:solidFill>
              </a:ln>
            </c:spPr>
          </c:errBars>
          <c:xVal>
            <c:numRef>
              <c:f>Sheet3!$C$58:$C$61</c:f>
              <c:numCache>
                <c:formatCode>General</c:formatCode>
                <c:ptCount val="4"/>
                <c:pt idx="0">
                  <c:v>0.15</c:v>
                </c:pt>
                <c:pt idx="1">
                  <c:v>0.55000000000000004</c:v>
                </c:pt>
                <c:pt idx="2">
                  <c:v>0.95</c:v>
                </c:pt>
                <c:pt idx="3">
                  <c:v>1.35</c:v>
                </c:pt>
              </c:numCache>
            </c:numRef>
          </c:xVal>
          <c:yVal>
            <c:numRef>
              <c:f>Sheet3!$D$58:$D$61</c:f>
              <c:numCache>
                <c:formatCode>General</c:formatCode>
                <c:ptCount val="4"/>
                <c:pt idx="0">
                  <c:v>1.26</c:v>
                </c:pt>
                <c:pt idx="1">
                  <c:v>1.1100000000000001</c:v>
                </c:pt>
                <c:pt idx="2">
                  <c:v>1.7</c:v>
                </c:pt>
                <c:pt idx="3">
                  <c:v>3.65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3AD-4C89-9EB1-8A6C4AE5F229}"/>
            </c:ext>
          </c:extLst>
        </c:ser>
        <c:ser>
          <c:idx val="2"/>
          <c:order val="2"/>
          <c:tx>
            <c:v>3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Sheet3!$H$62:$H$65</c:f>
                <c:numCache>
                  <c:formatCode>General</c:formatCode>
                  <c:ptCount val="4"/>
                  <c:pt idx="0">
                    <c:v>0.20000000000000018</c:v>
                  </c:pt>
                  <c:pt idx="1">
                    <c:v>4.9999999999999822E-2</c:v>
                  </c:pt>
                  <c:pt idx="2">
                    <c:v>6.0000000000000053E-2</c:v>
                  </c:pt>
                  <c:pt idx="3">
                    <c:v>0.12000000000000011</c:v>
                  </c:pt>
                </c:numCache>
              </c:numRef>
            </c:plus>
            <c:minus>
              <c:numRef>
                <c:f>Sheet3!$G$62:$G$65</c:f>
                <c:numCache>
                  <c:formatCode>General</c:formatCode>
                  <c:ptCount val="4"/>
                  <c:pt idx="0">
                    <c:v>0.16999999999999993</c:v>
                  </c:pt>
                  <c:pt idx="1">
                    <c:v>4.0000000000000036E-2</c:v>
                  </c:pt>
                  <c:pt idx="2">
                    <c:v>6.0000000000000053E-2</c:v>
                  </c:pt>
                  <c:pt idx="3">
                    <c:v>0.10999999999999988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xVal>
            <c:numRef>
              <c:f>Sheet3!$C$62:$C$65</c:f>
              <c:numCache>
                <c:formatCode>General</c:formatCode>
                <c:ptCount val="4"/>
                <c:pt idx="0">
                  <c:v>0.2</c:v>
                </c:pt>
                <c:pt idx="1">
                  <c:v>0.6</c:v>
                </c:pt>
                <c:pt idx="2">
                  <c:v>1</c:v>
                </c:pt>
                <c:pt idx="3">
                  <c:v>1.4</c:v>
                </c:pt>
              </c:numCache>
            </c:numRef>
          </c:xVal>
          <c:yVal>
            <c:numRef>
              <c:f>Sheet3!$D$62:$D$65</c:f>
              <c:numCache>
                <c:formatCode>General</c:formatCode>
                <c:ptCount val="4"/>
                <c:pt idx="0">
                  <c:v>1.4</c:v>
                </c:pt>
                <c:pt idx="1">
                  <c:v>1.1100000000000001</c:v>
                </c:pt>
                <c:pt idx="2">
                  <c:v>1.71</c:v>
                </c:pt>
                <c:pt idx="3">
                  <c:v>3.63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3AD-4C89-9EB1-8A6C4AE5F229}"/>
            </c:ext>
          </c:extLst>
        </c:ser>
        <c:ser>
          <c:idx val="3"/>
          <c:order val="3"/>
          <c:tx>
            <c:v>4</c:v>
          </c:tx>
          <c:spPr>
            <a:ln w="28575">
              <a:noFill/>
            </a:ln>
          </c:spPr>
          <c:marker>
            <c:symbol val="dash"/>
            <c:size val="7"/>
          </c:marker>
          <c:errBars>
            <c:errDir val="y"/>
            <c:errBarType val="both"/>
            <c:errValType val="cust"/>
            <c:noEndCap val="0"/>
            <c:plus>
              <c:numRef>
                <c:f>Sheet3!$H$66:$H$69</c:f>
                <c:numCache>
                  <c:formatCode>General</c:formatCode>
                  <c:ptCount val="4"/>
                  <c:pt idx="0">
                    <c:v>0.18999999999999995</c:v>
                  </c:pt>
                  <c:pt idx="1">
                    <c:v>5.0000000000000044E-2</c:v>
                  </c:pt>
                  <c:pt idx="2">
                    <c:v>5.9999999999999831E-2</c:v>
                  </c:pt>
                  <c:pt idx="3">
                    <c:v>0.11000000000000032</c:v>
                  </c:pt>
                </c:numCache>
              </c:numRef>
            </c:plus>
            <c:minus>
              <c:numRef>
                <c:f>Sheet3!$G$66:$G$69</c:f>
                <c:numCache>
                  <c:formatCode>General</c:formatCode>
                  <c:ptCount val="4"/>
                  <c:pt idx="0">
                    <c:v>0.15999999999999992</c:v>
                  </c:pt>
                  <c:pt idx="1">
                    <c:v>5.0000000000000044E-2</c:v>
                  </c:pt>
                  <c:pt idx="2">
                    <c:v>6.0000000000000053E-2</c:v>
                  </c:pt>
                  <c:pt idx="3">
                    <c:v>0.10999999999999988</c:v>
                  </c:pt>
                </c:numCache>
              </c:numRef>
            </c:minus>
            <c:spPr>
              <a:ln w="28575">
                <a:solidFill>
                  <a:schemeClr val="accent4">
                    <a:lumMod val="75000"/>
                  </a:schemeClr>
                </a:solidFill>
              </a:ln>
            </c:spPr>
          </c:errBars>
          <c:xVal>
            <c:numRef>
              <c:f>Sheet3!$C$66:$C$69</c:f>
              <c:numCache>
                <c:formatCode>General</c:formatCode>
                <c:ptCount val="4"/>
                <c:pt idx="0">
                  <c:v>0.25</c:v>
                </c:pt>
                <c:pt idx="1">
                  <c:v>0.65</c:v>
                </c:pt>
                <c:pt idx="2">
                  <c:v>1.05</c:v>
                </c:pt>
                <c:pt idx="3">
                  <c:v>1.45</c:v>
                </c:pt>
              </c:numCache>
            </c:numRef>
          </c:xVal>
          <c:yVal>
            <c:numRef>
              <c:f>Sheet3!$D$66:$D$69</c:f>
              <c:numCache>
                <c:formatCode>General</c:formatCode>
                <c:ptCount val="4"/>
                <c:pt idx="0">
                  <c:v>1.46</c:v>
                </c:pt>
                <c:pt idx="1">
                  <c:v>1.24</c:v>
                </c:pt>
                <c:pt idx="2">
                  <c:v>1.82</c:v>
                </c:pt>
                <c:pt idx="3">
                  <c:v>3.61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C3AD-4C89-9EB1-8A6C4AE5F229}"/>
            </c:ext>
          </c:extLst>
        </c:ser>
        <c:ser>
          <c:idx val="4"/>
          <c:order val="4"/>
          <c:tx>
            <c:v>5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Sheet3!$H$70:$H$73</c:f>
                <c:numCache>
                  <c:formatCode>General</c:formatCode>
                  <c:ptCount val="4"/>
                  <c:pt idx="0">
                    <c:v>0.16999999999999993</c:v>
                  </c:pt>
                  <c:pt idx="1">
                    <c:v>5.9999999999999831E-2</c:v>
                  </c:pt>
                  <c:pt idx="2">
                    <c:v>6.999999999999984E-2</c:v>
                  </c:pt>
                  <c:pt idx="3">
                    <c:v>0.12000000000000011</c:v>
                  </c:pt>
                </c:numCache>
              </c:numRef>
            </c:plus>
            <c:minus>
              <c:numRef>
                <c:f>Sheet3!$G$70:$G$73</c:f>
                <c:numCache>
                  <c:formatCode>General</c:formatCode>
                  <c:ptCount val="4"/>
                  <c:pt idx="0">
                    <c:v>0.15999999999999992</c:v>
                  </c:pt>
                  <c:pt idx="1">
                    <c:v>6.0000000000000053E-2</c:v>
                  </c:pt>
                  <c:pt idx="2">
                    <c:v>7.0000000000000284E-2</c:v>
                  </c:pt>
                  <c:pt idx="3">
                    <c:v>0.12000000000000011</c:v>
                  </c:pt>
                </c:numCache>
              </c:numRef>
            </c:minus>
            <c:spPr>
              <a:ln w="28575">
                <a:solidFill>
                  <a:schemeClr val="accent6">
                    <a:lumMod val="75000"/>
                  </a:schemeClr>
                </a:solidFill>
              </a:ln>
            </c:spPr>
          </c:errBars>
          <c:xVal>
            <c:numRef>
              <c:f>Sheet3!$C$70:$C$73</c:f>
              <c:numCache>
                <c:formatCode>General</c:formatCode>
                <c:ptCount val="4"/>
                <c:pt idx="0">
                  <c:v>0.3</c:v>
                </c:pt>
                <c:pt idx="1">
                  <c:v>0.7</c:v>
                </c:pt>
                <c:pt idx="2">
                  <c:v>1.1000000000000001</c:v>
                </c:pt>
                <c:pt idx="3">
                  <c:v>1.5</c:v>
                </c:pt>
              </c:numCache>
            </c:numRef>
          </c:xVal>
          <c:yVal>
            <c:numRef>
              <c:f>Sheet3!$D$70:$D$73</c:f>
              <c:numCache>
                <c:formatCode>General</c:formatCode>
                <c:ptCount val="4"/>
                <c:pt idx="0">
                  <c:v>1.78</c:v>
                </c:pt>
                <c:pt idx="1">
                  <c:v>1.59</c:v>
                </c:pt>
                <c:pt idx="2">
                  <c:v>2.1</c:v>
                </c:pt>
                <c:pt idx="3">
                  <c:v>3.73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C3AD-4C89-9EB1-8A6C4AE5F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629120"/>
        <c:axId val="96630656"/>
      </c:scatterChart>
      <c:valAx>
        <c:axId val="966291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6630656"/>
        <c:crosses val="autoZero"/>
        <c:crossBetween val="midCat"/>
      </c:valAx>
      <c:valAx>
        <c:axId val="96630656"/>
        <c:scaling>
          <c:orientation val="minMax"/>
          <c:min val="0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9662912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0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6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3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8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7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21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8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2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8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0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8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88622-BCC2-4B72-A1D1-6E81939B4ACE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C29F9-3F0C-41D6-B8E2-1BF80EEB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8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8909" y="913471"/>
            <a:ext cx="7919357" cy="5022817"/>
            <a:chOff x="228600" y="649737"/>
            <a:chExt cx="7919357" cy="502281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771691" y="4683170"/>
              <a:ext cx="5705309" cy="0"/>
            </a:xfrm>
            <a:prstGeom prst="line">
              <a:avLst/>
            </a:prstGeom>
            <a:ln w="1651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209800" y="911347"/>
              <a:ext cx="0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59629" y="911347"/>
              <a:ext cx="21771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029200" y="911347"/>
              <a:ext cx="0" cy="457505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28600" y="649737"/>
              <a:ext cx="849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Hazard Ratio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8200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Underweight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64229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Normal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03171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Overweight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94513" y="5334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Obese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53200" y="1765952"/>
              <a:ext cx="228600" cy="2286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2557" y="1726363"/>
              <a:ext cx="1295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quintile 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2557" y="2127645"/>
              <a:ext cx="1295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quintile 3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2557" y="2504645"/>
              <a:ext cx="1295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quintile 4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52557" y="1332011"/>
              <a:ext cx="1295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quintile 1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53200" y="2167234"/>
              <a:ext cx="22860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53200" y="2544234"/>
              <a:ext cx="228600" cy="228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553200" y="137160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53200" y="2925234"/>
              <a:ext cx="228600" cy="228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52557" y="2885645"/>
              <a:ext cx="1295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BUN quintile 5</a:t>
              </a:r>
            </a:p>
          </p:txBody>
        </p:sp>
        <p:graphicFrame>
          <p:nvGraphicFramePr>
            <p:cNvPr id="28" name="Chart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85660981"/>
                </p:ext>
              </p:extLst>
            </p:nvPr>
          </p:nvGraphicFramePr>
          <p:xfrm>
            <a:off x="446314" y="1039151"/>
            <a:ext cx="6106886" cy="42948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31" name="Rectangle 30"/>
          <p:cNvSpPr/>
          <p:nvPr/>
        </p:nvSpPr>
        <p:spPr>
          <a:xfrm>
            <a:off x="990600" y="224058"/>
            <a:ext cx="7401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Supplemental figure 3</a:t>
            </a:r>
          </a:p>
        </p:txBody>
      </p:sp>
    </p:spTree>
    <p:extLst>
      <p:ext uri="{BB962C8B-B14F-4D97-AF65-F5344CB8AC3E}">
        <p14:creationId xmlns:p14="http://schemas.microsoft.com/office/powerpoint/2010/main" val="155057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2017-09-18T19:52:26Z</dcterms:created>
  <dcterms:modified xsi:type="dcterms:W3CDTF">2017-09-18T19:52:34Z</dcterms:modified>
</cp:coreProperties>
</file>