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2412" y="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0976-C388-4EA4-ABB4-9EEC2928E335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32EB-AE69-4E29-9BA0-445A43D4E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960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0976-C388-4EA4-ABB4-9EEC2928E335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32EB-AE69-4E29-9BA0-445A43D4E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776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0976-C388-4EA4-ABB4-9EEC2928E335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32EB-AE69-4E29-9BA0-445A43D4E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942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0976-C388-4EA4-ABB4-9EEC2928E335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32EB-AE69-4E29-9BA0-445A43D4E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816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0976-C388-4EA4-ABB4-9EEC2928E335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32EB-AE69-4E29-9BA0-445A43D4E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754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0976-C388-4EA4-ABB4-9EEC2928E335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32EB-AE69-4E29-9BA0-445A43D4E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31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0976-C388-4EA4-ABB4-9EEC2928E335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32EB-AE69-4E29-9BA0-445A43D4E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92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0976-C388-4EA4-ABB4-9EEC2928E335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32EB-AE69-4E29-9BA0-445A43D4E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3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0976-C388-4EA4-ABB4-9EEC2928E335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32EB-AE69-4E29-9BA0-445A43D4E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500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0976-C388-4EA4-ABB4-9EEC2928E335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32EB-AE69-4E29-9BA0-445A43D4E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52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0976-C388-4EA4-ABB4-9EEC2928E335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32EB-AE69-4E29-9BA0-445A43D4E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500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E0976-C388-4EA4-ABB4-9EEC2928E335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332EB-AE69-4E29-9BA0-445A43D4E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684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0719608"/>
              </p:ext>
            </p:extLst>
          </p:nvPr>
        </p:nvGraphicFramePr>
        <p:xfrm>
          <a:off x="1676401" y="1477109"/>
          <a:ext cx="3830380" cy="2883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SPW 12.0 Graph" r:id="rId3" imgW="5734900" imgH="4317498" progId="SigmaPlotGraphicObject.11">
                  <p:embed/>
                </p:oleObj>
              </mc:Choice>
              <mc:Fallback>
                <p:oleObj name="SPW 12.0 Graph" r:id="rId3" imgW="5734900" imgH="4317498" progId="SigmaPlotGraphicObjec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1" y="1477109"/>
                        <a:ext cx="3830380" cy="28838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22897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Office Theme</vt:lpstr>
      <vt:lpstr>SPW 12.0 Graph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Ziwei</dc:creator>
  <cp:lastModifiedBy>Vitaliya Usova</cp:lastModifiedBy>
  <cp:revision>4</cp:revision>
  <dcterms:created xsi:type="dcterms:W3CDTF">2019-01-25T18:51:58Z</dcterms:created>
  <dcterms:modified xsi:type="dcterms:W3CDTF">2019-02-05T16:17:24Z</dcterms:modified>
</cp:coreProperties>
</file>