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p:scale>
          <a:sx n="92" d="100"/>
          <a:sy n="92" d="100"/>
        </p:scale>
        <p:origin x="-188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339328968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Kaplan–Meier Estimates of the Primary End Point in the Intention-to-Treat Population. The intention-to-treat population included all the patients who underwent randomization. The primary end point was a composite of survival free of disabling stroke (with disabling stroke indicated by a modified Rankin score of &gt;3; scores range from 0 to 6, with higher scores indicating more severe disability) or survival free of reoperation to replace or remove a malfunctioning device at 24 months after implantation. Rates of the primary end point at 6, 12, and 24 months are shown.</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Actuarial Freedom from Stroke of Any Severity in the Per-Protocol Population. The per-protocol population included only patients who received the assigned device implant. Rates of freedom from stroke at 6, 12, and 24 months are shown.</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Baseline Characteristics of the Patients.</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Noninferiority and Superiority Analyses in the Intention-to-Treat Population.</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Major Adverse Events in the Per-Protocol Population.</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Two-Year Outcomes with a Magnetically Levitated Cardiac Pump in Heart Failure</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Mandeep R. Mehra, M.D., Daniel J. Goldstein, M.D., Nir Uriel, M.D., Joseph C. Cleveland, Jr., M.D., Melana Yuzefpolskaya, M.D., Christopher Salerno, M.D., Mary N. Walsh, M.D., Carmelo A. Milano, M.D., Chetan B. Patel, M.D., Gregory A. Ewald, M.D., Akinobu Itoh, M.D., David Dean, M.D., Arun Krishnamoorthy, M.D., William G. Cotts, M.D., Antone J. Tatooles, M.D., Ulrich P. Jorde, M.D., Brian A. Bruckner, M.D., Jerry D. Estep, M.D., Valluvan Jeevanandam, M.D., Gabriel Sayer, M.D., Douglas Horstmanshof, M.D., James W. Long, M.D., Sanjeev Gulati, M.D., Eric R. Skipper, M.D., John B. O’Connell, M.D., Gerald Heatley, M.S., Poornima Sood, M.D., Yoshifumi Naka, M.D., for the MOMENTUM 3 Investigators</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378(15):1386-1395</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April 12,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a randomized trial, 366 patients with advanced heart failure received a centrifugal- or axial-flow LVAD.</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At 2 years, the centrifugal-flow LVAD was superior with regard to survival free of disabling stroke or reoperation to replace or remove a malfunctioning device.</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Kaplan–Meier Estimates of the Primary End Point in the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320061" y="6583363"/>
            <a:ext cx="7418278"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Mehra MR et al. N Engl J Med 2018;378:1386-1395</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320061" y="1028700"/>
            <a:ext cx="7418278"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Actuarial Freedom from Stroke of Any Severity in the Per-Protocol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320061" y="6583363"/>
            <a:ext cx="7418278"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Mehra MR et al. N Engl J Med 2018;378:1386-1395</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320061" y="1028700"/>
            <a:ext cx="7418278"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Baseline Characteristics of the Patients.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188905" y="6583363"/>
            <a:ext cx="3680591"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Mehra MR et al. N Engl J Med 2018;378:1386-1395</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188905" y="1028700"/>
            <a:ext cx="3680591" cy="5486400"/>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Noninferiority and Superiority Analyses in the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Mehra MR et al. N Engl J Med 2018;378:1386-1395</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433863"/>
            <a:ext cx="8915400" cy="4676075"/>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Major Adverse Events in the Per-Protocol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403122" y="6583363"/>
            <a:ext cx="525215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Mehra MR et al. N Engl J Med 2018;378:1386-1395</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403122" y="1028700"/>
            <a:ext cx="5252157"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patients with advanced heart failure, a fully magnetically levitated centrifugal-flow pump was superior to a mechanical-bearing axial-flow pump with regard to survival free of disabling stroke or reoperation to replace or remove a malfunctioning device.</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376</Words>
  <Application>Microsoft Office PowerPoint</Application>
  <PresentationFormat>Custom</PresentationFormat>
  <Paragraphs>25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2018-04-25T19:45:39Z</dcterms:modified>
</cp:coreProperties>
</file>