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492" r:id="rId2"/>
  </p:sldIdLst>
  <p:sldSz cx="6858000" cy="9906000" type="A4"/>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guide id="3" orient="horz"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n, Ziwei" initials="CZ" lastIdx="2" clrIdx="0">
    <p:extLst/>
  </p:cmAuthor>
  <p:cmAuthor id="2" name="Steinbach, Joe" initials="SJ" lastIdx="2" clrIdx="1"/>
  <p:cmAuthor id="3" name="Eversa" initials="E" lastIdx="4"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66FF33"/>
    <a:srgbClr val="FF00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5982" autoAdjust="0"/>
  </p:normalViewPr>
  <p:slideViewPr>
    <p:cSldViewPr>
      <p:cViewPr varScale="1">
        <p:scale>
          <a:sx n="41" d="100"/>
          <a:sy n="41" d="100"/>
        </p:scale>
        <p:origin x="1644" y="42"/>
      </p:cViewPr>
      <p:guideLst>
        <p:guide orient="horz" pos="2880"/>
        <p:guide pos="2160"/>
        <p:guide orient="horz" pos="312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8440" cy="350520"/>
          </a:xfrm>
          <a:prstGeom prst="rect">
            <a:avLst/>
          </a:prstGeom>
        </p:spPr>
        <p:txBody>
          <a:bodyPr vert="horz" lIns="92919" tIns="46459" rIns="92919" bIns="46459" rtlCol="0"/>
          <a:lstStyle>
            <a:lvl1pPr algn="l">
              <a:defRPr sz="1200"/>
            </a:lvl1pPr>
          </a:lstStyle>
          <a:p>
            <a:endParaRPr lang="en-US"/>
          </a:p>
        </p:txBody>
      </p:sp>
      <p:sp>
        <p:nvSpPr>
          <p:cNvPr id="3" name="Date Placeholder 2"/>
          <p:cNvSpPr>
            <a:spLocks noGrp="1"/>
          </p:cNvSpPr>
          <p:nvPr>
            <p:ph type="dt" sz="quarter" idx="1"/>
          </p:nvPr>
        </p:nvSpPr>
        <p:spPr>
          <a:xfrm>
            <a:off x="5265812" y="0"/>
            <a:ext cx="4028440" cy="350520"/>
          </a:xfrm>
          <a:prstGeom prst="rect">
            <a:avLst/>
          </a:prstGeom>
        </p:spPr>
        <p:txBody>
          <a:bodyPr vert="horz" lIns="92919" tIns="46459" rIns="92919" bIns="46459" rtlCol="0"/>
          <a:lstStyle>
            <a:lvl1pPr algn="r">
              <a:defRPr sz="1200"/>
            </a:lvl1pPr>
          </a:lstStyle>
          <a:p>
            <a:fld id="{050F8E3B-A874-48D1-9C82-D2457E3EE739}" type="datetimeFigureOut">
              <a:rPr lang="en-US" smtClean="0"/>
              <a:t>2/5/2019</a:t>
            </a:fld>
            <a:endParaRPr lang="en-US"/>
          </a:p>
        </p:txBody>
      </p:sp>
      <p:sp>
        <p:nvSpPr>
          <p:cNvPr id="4" name="Footer Placeholder 3"/>
          <p:cNvSpPr>
            <a:spLocks noGrp="1"/>
          </p:cNvSpPr>
          <p:nvPr>
            <p:ph type="ftr" sz="quarter" idx="2"/>
          </p:nvPr>
        </p:nvSpPr>
        <p:spPr>
          <a:xfrm>
            <a:off x="1" y="6658663"/>
            <a:ext cx="4028440" cy="350520"/>
          </a:xfrm>
          <a:prstGeom prst="rect">
            <a:avLst/>
          </a:prstGeom>
        </p:spPr>
        <p:txBody>
          <a:bodyPr vert="horz" lIns="92919" tIns="46459" rIns="92919" bIns="46459" rtlCol="0" anchor="b"/>
          <a:lstStyle>
            <a:lvl1pPr algn="l">
              <a:defRPr sz="1200"/>
            </a:lvl1pPr>
          </a:lstStyle>
          <a:p>
            <a:endParaRPr lang="en-US"/>
          </a:p>
        </p:txBody>
      </p:sp>
      <p:sp>
        <p:nvSpPr>
          <p:cNvPr id="5" name="Slide Number Placeholder 4"/>
          <p:cNvSpPr>
            <a:spLocks noGrp="1"/>
          </p:cNvSpPr>
          <p:nvPr>
            <p:ph type="sldNum" sz="quarter" idx="3"/>
          </p:nvPr>
        </p:nvSpPr>
        <p:spPr>
          <a:xfrm>
            <a:off x="5265812" y="6658663"/>
            <a:ext cx="4028440" cy="350520"/>
          </a:xfrm>
          <a:prstGeom prst="rect">
            <a:avLst/>
          </a:prstGeom>
        </p:spPr>
        <p:txBody>
          <a:bodyPr vert="horz" lIns="92919" tIns="46459" rIns="92919" bIns="46459" rtlCol="0" anchor="b"/>
          <a:lstStyle>
            <a:lvl1pPr algn="r">
              <a:defRPr sz="1200"/>
            </a:lvl1pPr>
          </a:lstStyle>
          <a:p>
            <a:fld id="{6B1A9E6B-0A26-47AD-A685-A706B17DFC2B}" type="slidenum">
              <a:rPr lang="en-US" smtClean="0"/>
              <a:t>‹#›</a:t>
            </a:fld>
            <a:endParaRPr lang="en-US"/>
          </a:p>
        </p:txBody>
      </p:sp>
    </p:spTree>
    <p:extLst>
      <p:ext uri="{BB962C8B-B14F-4D97-AF65-F5344CB8AC3E}">
        <p14:creationId xmlns:p14="http://schemas.microsoft.com/office/powerpoint/2010/main" val="2158860533"/>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8-11-15T21:17:12.795"/>
    </inkml:context>
    <inkml:brush xml:id="br0">
      <inkml:brushProperty name="width" value="0.035" units="cm"/>
      <inkml:brushProperty name="height" value="0.035" units="cm"/>
      <inkml:brushProperty name="color" value="#ED1C24"/>
    </inkml:brush>
    <inkml:brush xml:id="br1">
      <inkml:brushProperty name="width" value="0.035" units="cm"/>
      <inkml:brushProperty name="height" value="0.035" units="cm"/>
      <inkml:brushProperty name="color" value="#FFF200"/>
    </inkml:brush>
    <inkml:brush xml:id="br2">
      <inkml:brushProperty name="width" value="0.035" units="cm"/>
      <inkml:brushProperty name="height" value="0.035" units="cm"/>
    </inkml:brush>
    <inkml:brush xml:id="br3">
      <inkml:brushProperty name="width" value="0.035" units="cm"/>
      <inkml:brushProperty name="height" value="0.035" units="cm"/>
      <inkml:brushProperty name="color" value="#00CCFF"/>
    </inkml:brush>
  </inkml:definitions>
  <inkml:trace contextRef="#ctx0" brushRef="#br0">817 157 14208,'0'-16'5279,"1"12"-2879,1-5-2656,-2 6 832,2-2-544,-1-3-64,1-1-704,-1-5-256,2-2-3423,1-5-1569,2-1 3072,0-7 1472</inkml:trace>
  <inkml:trace contextRef="#ctx0" brushRef="#br0" timeOffset="-1269.269">516 156 12288,'-5'-18'4575,"4"15"-2495,-1-4-2560,1 3 672,0 1-608,-2-4-128,0-1-512,-1 1-127,0-2-3233,-1-3-1408,-1 1 2976,-1-1 1440</inkml:trace>
  <inkml:trace contextRef="#ctx0" brushRef="#br0" timeOffset="-6618.923">725 448 9984,'-3'-5'3776,"2"3"-2048,1-2-1600,-1 3 767,1-1-383,-1-2-32,0 0-224,-1-1 0,1-2-160,-1 0 96,1-3 0,-1-1 128,-1-2 32,0-2 32,0-1 64,0-5-96,0 0-32,0-1-192,-1-1-32,0-3-544,-1-2-160,1 0-3583,-3 1-1601,-1-3 2944,-3-3 1440</inkml:trace>
  <inkml:trace contextRef="#ctx0" brushRef="#br0" timeOffset="-7257.79">942 553 9216,'0'-1'3424,"0"0"-1856,-1-1-1280,1 2 864,0-2-416,0 1-129,1-1-127,-1 0 0,0-3-256,1 0-64,0-1 32,1-2 96,1-5 64,0 0 192,1-2 32,2-3-160,0-2-96,1-3-384,1-1-128,0-1-672,2-5-320,-3 6-1375,2-8-577,0-1 1632,-1 2 768</inkml:trace>
  <inkml:trace contextRef="#ctx0" brushRef="#br0" timeOffset="-6002.819">513 551 11392,'1'-2'4288,"-2"-1"-2305,0 0-1759,0 2 928,1-2-672,-1-1-192,0-2-256,-1 1-32,-1-1 0,-2-3 0,0-1 0,-1-1 0,-1 0 64,0 0-96,-2-2 0,1 0 32,-2 0 0,0-3 0,-1-1 0,-1 0-96,0-1 64,0 0-480,-1-4-192,0 1-1759,-1 2-737,-2 1 1664,1 0 768</inkml:trace>
  <inkml:trace contextRef="#ctx0" brushRef="#br0" timeOffset="-3369.999">1147 521 9728,'7'-9'3680,"-5"5"-1984,2-3-1408,-2 2 863,2-4-351,2-1 0,1-3-384,2-2-160,2-1-160,2-4-352,2-2-160,3-2-3103,1-3-1377,2-2 2464,-1-2 1216</inkml:trace>
  <inkml:trace contextRef="#ctx0" brushRef="#br0" timeOffset="-1885.459">243 436 9472,'-7'-6'3520,"5"1"-1920,-2 1-800,2 1 991,-1-1-895,0-1-320,-2 0-352,0-3-128,-1 0-32,0-1-480,-1 0-128,-2 0 0,2 1 64,-3-1-927,0-2-321,0 1 864,0 1 448</inkml:trace>
  <inkml:trace contextRef="#ctx0" brushRef="#br1" timeOffset="-50747.103">547 840 4352,'-2'0'1664,"2"1"-896,0 0-352,-1 0 544,0 1-192,0-1-64,-1 0-192,1 1-64,-2 0-256,1 0 96,0 0 96,-2 2-128,0 0 0,0 5-128,-2 2-32,0 2-32,0 2-64,0 0 32,0 0 32,0 1-32,1 0-32,1-3 32,1-1 32,1-4-32,0-1 64,0-2 0,1-3 32,3-3-64,0-4 32,1-2-352,1-2-128,1-3-32,1 0 0,0-1 160,1-3 96,-1 1 224,0 2 192,-1 2 160,-1 1 128,0 3-160,0 0 32,-2 3-256,0 1-32,-1 1-128,0 1-96,-2 3-32,0 2 96,-2 4-64,-1 3 32,-1 2 128,-1 1 32,0 2 32,-1 3 0,1-1 0,1-2 64,-1 2-96,1-3-64,1-3 0,0-1-32,2-4 0,0-1 0,0-3 0,2-3 64,1-3-192,1-1 32,1-5-256,0-4-96,3-1 384,0-2 224,-1 0-96,1 1-32,0-3-32,-1 3 64,0 3-32,-2 2-32,0 3 96,0 2 64,-2 2-128,1 3-32,-2 4 0,0 3 64,-2 2-32,-1 2-32,-1 6-64,-1 3 32,-1 3 96,-1 4 96,-2 3-64,1 1 0,0 0-32,0-2-64,1-5 32,2-5 32,0-2 32,2-5 32,0-2 192,2-5 256,1-3-64,1-7-288,2-3-128,0-4-288,3-3-32,-1-3-256,1 0-96,-1 1 160,1 0 96,0 2 192,-1 2 64,-1 3 128,-1 2 32,0 2 32,-1 3 64,0 1-96,-1 4 0,-1 3-32,-2 2 32,0 7-64,-2 1 64,-1 4-64,-1 2 64,0 2-64,0-2-32,1-1 32,0-2-32,1-4 0,1-2 0,0-4 0,2-4 0,1-4 0,2-3-96,1-7 64,1-4-256,2-4-64,-1-2-32,1-1 0,-1-1 0,0 1 64,-2 1 256,0 3 192,-1 1 288,-1 3 128,0 0-64,-1 3 32,-1 1-224,0 1-96,0 4-96,0 3-96,-1 1 32,-1 3-32,0 2-96,-2 4 64,-1 3 32,0 5 0,-2 1-96,2 2 0,0-2-32,1-2 96,1-3 0,1-4 96,0-1-32,2-3 64,-1-1 64,3-5 64,0-2 32,2-4 0,0-2-224,0-4 0,0 0-192,0-1-32,0 1-128,-1-2 32,0 2 0,0 2 96,-1 1 64,0 4 64,0 0 160,-1 1 192,0 3-96,0 2 64,-1 3-160,-2 3 0,0 3-32,-1 3 32,0 3-64,0-1-32,0 1 32,1-1-32,1-2-96,0-3 64,0-2 32,1-1 0,0-2-96,2-1 0,0-4-32,2-2 96,2-4-224,0 0 32,1-3-64,1-1 96,-1 1 128,0 2 32,-1 1 32,1 2 0,-2 3 64,-1 2 32,-1 4-32,-1 4 32,-2 2 0,0 3 32,-2 1-64,-1 6 32,0-2 0,0 0 32,0 1-64,1-3-64,0-1 32,1-2-32,0-4-96,2-1 0,-1-3-32,2-4 96,0-2 0,2-5 32,2-1 0,-1-1 0,2-4 64,0 2 32,-1 0 32,0 1 64,-2 2-96,1 1-64,-2 2 128,0 2 32,0 2-64,-2 4-32,-1 4 32,-1 2 0,-1 3-64,-1 2-64,-1 4 32,0 0-32,0-2 0,1 1 64,0-4-32,2-2-32,-1-2-64,2-2 32,1-3-192,0-3 0,3-4-128,1-4 64,2-5 96,1-2 96,0-1 64,0-3 32,0 3 64,0 1 32,-2 2 160,0 3 96,-1 0 0,-1 4 96,0 1-161,-2 1-31,0 4-128,-1 4-32,-2 3-32,-1 3-64,-1 4 32,0 1-32,-1 2-96,0-1 0,1-2-96,0-1-32,1-3-95,0-3 31,3-5-256,1-4 128,2-4 160,1-4 96,2-2 0,0-6-32,2-1 32,0 1 96,-1-2 32,0 3 160,0 2 160,-2 4-32,0 2 32,-1 2 32,-2 2 32,0 4-32,-1 3 32,-2 4-129,-1 5-63,-2 2-64,1 2-96,-1-1 32,0 0-32,0-1-96,0-1 0,2-4-159,-1-1-1,2-5-448,1-3 192,3-3 96,-1-4 256,2-2 96,1-2 64,1-5 0,1-1 0,-1 1 0,1 1 64,-1 0 96,-1 4 64,-1 4 160,-2 5-64,-1 1-96,-1 4-32,-2 6-128,-1 1 32,-1 3 0,-1 0 32,0 1-160,0 0 32,1 1 0,0-3 64,1-2-96,0-3 0,2-1-192,0-3-96,1-4 32,1-4 96,2-3 32,2-2 0,-1-2 32,1 1 96,0 0 64,0 2 64,-1 2-32,-1 3 32,-1 0 0,0 3 32,-2 5 0,-1 1 64,0 3 32,-2 3 32,0 2-64,0-1-32,-1 0-96,0 0 31,1-1-63,0-2-32,0-1 32,1-2-32,1-1-95,0-1-1,1-4-160,2-2 128,1-3 64,1-2 64,0-2 0,2-3 0,-1 0 64,0 1 32,0 1 96,-1 1 31,0 2 33,-1 1-64,0 3 32,-1 1-64,-1 1 64,-1 4-128,0 2-64,-2 3 0,1 1-32,-2 1-96,0 1 64,0 0 32,0-1 64,0 0 256,1-2 96,0-2-544,1-1-224,0-2 448,1-4-96,2-1-224,0-1 128,0-2 0,1 0 0,-1-1 64,1 0 32,0 1 64,-1 1-32,0 0-32,0 4 512,-1 1-352,0 1-64,-2 3-128,1 3-32,-1 0 64,-1 2 0,1 0-96,-1 0 0,1 0 64,-1-2 0,1-2 96,1 0 96,-1-3-288,2-1-128,-1-3-32,2-3 96,2-3 32,-1-1 0,1-2 128,0-1 0,0 1 160,0 2 64,0 1 128,-2 1 128,0 2-480,0 3-96,-1 4 384,-1 2 192,-1 1-288,-1 3-64,0 1-64,0 1-32,0 0 0,0-1 64,1 1-384,0-3-96,0-2-96,1-2 64,0-3-3071,1-5-1281,-1-2 2464</inkml:trace>
  <inkml:trace contextRef="#ctx0" brushRef="#br2" timeOffset="-179277.535">488 1494 6784,'0'0'2624,"0"3"-1408,0-4-1216,0 1 576,0 0-256,0-1 0,0 1-128,0-2-32,0 0-96,0 1 160,0-1 160,0 1 96,0 0 0,0 0 128,0 1 64,0-2-64,0 1-64,0 1-97,0-1-31,-1 0-96,1 0-32,-1 1 32,1-1 128,-1 0-64,0-1 32,0 2-96,0-1 32,0-1 0,0 2 32,-1-1-64,1 0-32,0 0-160,0-1-32,0 1 32,-2 0 64,2-1 32,-1 1 32,0 0-64,1-2 32,-1 0-64,1-2 0,-1 1-96,0-2-64,1 1 32,-1 0 32,1-1-32,-2 1 64,0-1-64,1-1-32,-1 1 32,0-1 32,1 0-32,0 1 64,-1-1 0,1-2 32,-1 0-64,1 0-64,-1 0 32,1 0 32,0-1-32,0-1 64,1 1-64,0 0-32,0 1 32,0-2 32,0-1-32,0 1-32,1 0 32,-1 1 32,1-2-96,0 1 0,0 1 32,0 0 0,0 0 0,1-1 0,0-1 0,0 0 64,0 0-96,1 1 0,-1-2 32,1 2 0,0 1 0,0-1 64,0-1-32,1-1-32,-1 1-64,0 1 32,2-1 32,-1 1 64,1 0-96,-1 0-64,0 1 64,0 1 0,0-1 32,1-2 64,0 1-96,-1 0 0,1 2 32,1 0 64,0-1-32,0 1-32,0 0-64,0 0 32,-1 2-32,2-1 0,0-1 64,0-1 64,0 0-96,1 2 0,-1-1 32,1 1 0,0 1 0,0-1 64,1-1-96,1 2-64,-1 1 64,1-1 64,0 2 0,-1-1-32,2 1-128,0 0-64,0 0 224,0-3 128,0 1-64,1 2-64,-1-1 0,1 1-32,0 0-96,2 0 64,0 1 32,-1 1 0,1 1 0,-2-1 0,1 3-96,-1 0 64,-1 0 32,1 0 64,-1 2-192,1 0 32,-1 0 32,1 0 96,-1 4-64,-1-2 0,2 2 32,-2 0 64,-1 0-32,1 0 64,-1 1-224,1-2 32,-1 2 32,0 1 32,0 0 160,-1 0 160,1 0-160,-1 1-64,0 5-192,1-3-64,-1 0 160,-1-1 160,0 2-64,1-1 32,-1-1-256,0 0-128,0 0 512,-1 4 192,0-1-160,0-1-64,-1-1-64,0-1 0,-1 1 0,-1 0 0,0-2-64,0 1-64,0 1 32,-1 1-32,-1 1 0,1-3 0,-1 0 0,0-1 64,1 0-96,-2 1 0,1-1 96,0 0 32,-1 1-32,1 0-64,-1 1 32,0 0 32,1-1-32,-2 0 64,1-2-64,-1 3 64,0-1-64,0 0 64,1 0 0,-1-1 32,0 2-64,-1 1 32,1 0-64,0-3-32,-1 0 32,0 1 32,0 0-32,0-1-32,0 0 32,1-1-32,-1 1 64,1 1 32,0 0-128,0 0 32,0-1 0,-1-2 0,-1 0 64,1-1 32,0 1-32,0-1 32,0 2-64,0-2 64,1 1-64,-1-1 64,-1-1-64,1 1 64,0 0-64,1-1-32,-1 2 32,1 0 32,-1-1-32,0 1 64,1 0-128,-1-2 0,0 0 32,1 0 64,-1 0-32,1 0 64,-1 0-64,1 1 64,-1-2-64,1 1 64,-1-1-64,0 0-32,0 0 32,0 1-32,1-1 0,-1 1 0,1-1 0,0 3 0,0 0 0,-1-1 0,1 0 0,-1 0 64,0 0-32,0-1 64,0 0-128,0 0 0,0 0 32,1 2 0,-1-2 0,0 1 64,0-2-32,0 1-32,0 0 32,1 1-32,0 0 0,0-1 0,0 1 0,0 1 0,1 0 0,-1-2 64,1 1-32,0-1-32,-1-1 32,1 2 32,-1-1-32,1-2 64,-1 2-128,1 0 0,-1 0 96,1 0 32,0-1-128,1 1 32,-1-1 0,0 1 0,1-1 0,-1 2 64,0-1-96,1-1 0,0 2 32,0 1 64,-1-1-32,1 0-32,0 0-64,-1-1 32,1-1 32,-1 1 64,1-1-32,0 2-32,0-1-64,0 1 32,0-1 96,0 0 32,0-1-128,0 1 32,0 0 0,0-1 0,0 1 0,0-1 0,0 1 0,0-2 64,-1 2-32,1 1-32,0-2 32,0 1-32,0-2 0,0 1 64,0-1-32,0 0-32,0 0 32,0 0 32,0-1-32,0 1-32,0-1 32,0 1-32,0-1 0,0 0 64,0 1 256,0-1 96,0 1-288,0 0-32,0 0-384,0 1-64,0-1 192,0-1 128,0 1 64,0-1-32,0 1 32,0 0-32,0-1-96,0 0 64,0 0 224,0 0 128,0 1-320,0-1-128,0 0 192,0 0 96,0 0-224,0-1-96,0 1 0,0-1 96,0 0 32,0 1 32,0-1 0,0 0 0,0 0 0,0 1 0,0 1 64,0-1-96,0-1 0,0 0 32,0 0 0,0-1 0,0 0 0,0 0 0,-1 1 0,1-1-96,0 0 64,0 0 32,0 0 0,0 0 0,0 0 0,0 0-512,-1-1-192,1-2-3872,-2-2-1696,-2 0 3201,1-9 1631</inkml:trace>
  <inkml:trace contextRef="#ctx0" brushRef="#br1" timeOffset="-46846.792">621 761 4736,'4'-3'1760,"-3"1"-960,0 0-160,0 2 672,-1 0-288,0 0-96,0 0-480,0 2-128,-3 1-192,0 1 192,0 3 160,-2 3-32,-1 1 0,0-1 96,0 0 32,0 1-224,0 0-64,1-2-160,0-1-32,1-1-32,0-2 32,2 0-128,0-2 0,1-2-32,2-1 0,0-2 0,3-4-64,1-1-64,2-2 32,0-1 96,0-1 96,1-1 64,-1 1 96,0 1-32,-1 2 0,1 0-96,-2 2 32,0 2 0,-1 1 32,-1 1-64,-1 2 32,0 2-64,-2 2 63,-1 3 1,-1 4 96,-2-1-32,0 4 0,0-1-32,-1-1 0,2-1-64,0-2-64,1-2 32,0-1-32,1-2-96,2-2 64,1-3-32,1-2-64,1-4-128,1 0 0,1-2 65,1-4 95,0 0 0,1 0 32,-1 1 64,0 1 0,0-1 0,0 2 0,-2 1 0,0 3 64,-1 1 32,-1 2 32,-1 2-65,-1 3 33,-1 1 0,-1 3 32,-2 2-64,0 3-64,-1 1 32,1-1 32,0-1-32,0 0 64,1-2-64,0-1-32,0-1 32,2-2-32,0 0-96,1-4 64,2-2-32,2-2-64,-1-4-256,3-2-95,1-2-33,-1 1 64,1 0 256,0-1 96,-1 1 288,-1 3 128,0 1 96,-2 2 160,-1 2-193,-1 2 97,-2 3-224,-1 3-128,-1 2-96,-2 4 0,-1 2-32,0 0 0,-1 1 0,1-2 0,0-2 0,2-1 0,0-2 0,1-2-96,1-2 0,2-1-32,1-4 96,1-2-224,2-2 32,1-3-191,1-3-65,1-1 192,0 1 160,-2 3 160,2-4 64,-1 2 160,-1 2 160,-1 2 63,-1 1 97,0 2-256,-3 3-96,0 3-128,-2 3-160,-2 1 32,-1 3 32,-1 5 0,0 0 128,0 0 160,0-2-384,1 0-64,1-3 64,1 0 32,1-3 192,0-2 64,1-1-64,2-3-96,2-3-224,0-1-128,2-3 32,1-4 96,0-1 96,1 0 64,0 0-64,-1 2 64,-1-2 96,1 4 96,-2 2 128,-2 0 160,1 4-480,-2 3-32,-2 2 0,0 1-32,-2 3 32,-1 4 64,0 1 0,-1 0 0,0-2 0,1-2 192,1 0 192,0-1-416,1-2-160,0-1 64,1-2 96,2-2 64,0-1-32,2-2 160,2-2 128,0-2-512,0-2-160,1-1 128,0 1 32,0 0 160,-1 1 32,0 1 384,-2 1 224,-1 2-288,0 2-64,-2 2-96,-1 2-64,-1 4 32,-2 4 0,0 0 32,-1 1-64,0 1 32,1-1-128,0 1 0,0-3 32,0-1 0,1-1 0,2-2 0,-1-2 0,2-2-160,1-2 32,2-2-96,0-2 0,1-2-96,0 1-32,0-1 192,0 1 128,-1-1 256,0 2 128,-1 1 0,-1 3 96,-1 1-160,0 1-160,0 2 0,-2 0-96,0 1-32,-2 3 32,0-1 32,1 1-96,-1 0 0,0 0 32,1-2 0,1 0-96,0-2 0,1-1-96,1-1-32,1-3 32,3 0 128,-1-2-32,1-2-32,1 0-128,0 0 0,0 0 64,-1 1 96,-1 2 480,-1 0 224,0 1-288,0 1-96,-2 1-224,0 1-32,0 2 32,-2 2 0,0 1 64,-1 0 32,-1 2 32,0 0 0,0 0-160,0 0 32,2 0 0,-1-3 0,2 0 0,-1-3 0,2-3 0,1 0 0,0-2-160,2-1 32,0-2 64,1 1 32,0 0 32,0-1 0,-1 0-96,0 1 64,0 0 96,0 1 96,-1 0-64,0 2 0,0 1-96,-2 0-32,1 4 96,-1 1-32,-2 0 64,-1 2-64,0 0 64,0 3-128,0 0 0,0 0 32,0-2 64,0-1-32,1-1-32,0 0 32,1-1-32,-1-1-96,1-1 64,1-1-128,0-1-32,1-1 0,1-1 64,-1-2-32,2-1 128,-1 1-352,0 0-128,0 1 608,-1 0 288,0 1-32,0 1-32,0 0-160,-1 2-64,-1 5-32,-1 0-64,0 1 32,-2 2-32,0 1 64,-1 0-32,-1 2-32,0 3 32,1-2-32,-1-2 0,2-1 0,0-2-96,0-1 64,2-2 32,0-2 64,1 0-96,1-3-64,2-2-32,0-4 96,2-1 0,1-1 32,-1 0-96,1 0 64,-1 2 160,0-1 64,-1 4 128,0 0 32,-1 1-96,-1 2 0,0 0-160,-2 3 0,0 1-32,-2 4-64,-1 3 32,-1 0 32,-1 2-32,0 0-32,-1 0 32,0-1-32,1-1 0,0 0 0,2-3-96,0-2 64,1-1-128,1-1-32,1-4 0,1-1 128,2-2-32,1-2 32,1-2 64,0 0 0,1-1 0,-1 1 0,1 1 64,-2 1 96,-1 1 0,0 1 0,0 2-96,-1 0 32,-1 2-128,0 1 0,-2 3 96,0 1 32,-2 2-32,-1 3-64,-1 2 32,-1 1-32,0 1 0,-1-1 0,1 0 0,-1-2 0,2-2 0,1-1 0,1-3-96,0 0 0,2-4-224,1-3 32,2-1 64,1-3 128,1-2 128,1 0-64,1-1 0,0 1 96,-1-2 32,-1 1 32,1 2 64,-2 0-96,-1 5 0,1-1-32,-1 4 32,-1-1-128,-1 2 0,0 1 96,-2 1 32,0 3-32,-3 1-64,0 2 32,-1 2-32,-1 1-96,-1 1 0,-2-1 64,2-1 0,1-1 32,1-2 0,0-2 0,2-1 0,0-1-96,2-2 0,0-2-32,1-1 0,2-2 0,1-4 0,2 0 96,1-2 0,1-2-64,1-2 64,0 1 32,0 1 64,0 0 32,-1 1 32,0 2-64,-1 1 32,-2 1 0,1 2 96,-2 1-32,1 1 0,-3 2-96,0 2 32,-1 3-64,-3 4-32,0 2-64,-3 2 32,2-4 32,-5 11 0,1-1 0,0-1 64,0 0-32,2-4-32,0-3-64,2-2 32,2-3-128,0-1-32,1-3 0,2-3 128,1-3-32,2-4-32,1-2 96,2-5 0,2-2-64,0 1 64,1-2 32,-1 2 64,1 1-32,-2 3-32,-1 1 160,0 3 128,-2 1-96,-1 2-32,0 1 0,-2 2 32,0 2-96,-2 3 0,-1 3-32,-3 4-64,-1 3 32,-2 1-32,0 3 0,-1-1 64,2-2-32,0 1-32,2-4 32,0-2-32,2-4-224,1-1-96,1-7-320,1-3 288,3-2 96,1-3 160,1 0 128,1-1 64,0 0 32,0-1 0,-1 1 64,0 1 32,0 2 32,-1 2-64,-1 1-32,0 2-32,-1 1 0,-1 2 0,-1 3 0,-1 2-64,-2 1 32,-1 4 0,-2 2 96,-1 5-160,-2 0-32,0-1 0,-1 2 0,1-2 0,0-3 0,2-1-96,-1-3 64,3-1-192,1-3-96,0-2 32,1-2 0,2-1 96,1-3 128,1-2-32,2-3 32,3-1 64,0-2 0,-1-3-96,3 0 64,-1 0-32,0 3 0,-1 0 128,0 2 96,-1 1-64,-1 3 0,-1 1 32,-1 1 64,-2 2-96,0 2-64,-2 3-96,-2 4 32,-2 3-32,-1 3 0,-2-1 0,-1 2 0,0 2 64,1-1 64,0-2-32,1-2-32,1 0 32,0-3-32,2-2-160,1-2-32,0-2 0,2-3 64,1-2 64,1-1-32,0-2-32,4-6 0,0-1 0,0-2-128,2-1-64,0 1-128,0 1 32,-1 2 160,-1 2 128,0 3 448,-1-1 192,-1 3-192,-1 1-32,0 2-96,-2 3-32,-1 3-96,-2 3-64,-1 2 96,-1 4 0,0 0-32,-1 1-64,0 0 96,-1-3 64,1 0-64,1-3-64,1-1 0,0-1-32,2-3 0,0 0 64,2-3-96,0 0-64,0-3 64,2-2 0,1-2-64,2-2 64,0 0-32,0 1-64,0-1 96,0 2 64,0 1 64,-1 1 96,0 1-96,-1 1 0,0 1 96,-1 1 96,-1 1-64,-1 5-64,0 1-64,-2 1-96,1 4 32,-1 1-32,-1-1 64,0 0 32,0 2-32,1-4-64,0-1 32,1-1 32,0-2-32,0-1 64,1-1-64,0-1-32,0-2-64,1 1-32,0-3-32,1 0 96,0-2 0,2 0 32,0-1-96,-1-1 64,0 0 32,1 0 0,-1 4 0,-1 1 0,0 1 0,-1 2 0,0 2 64,-1 6 32,-2 0-128,0 1 32,0 2 0,0-1 0,0 0 0,1-2 64,0-1-32,0-2 64,1-2-128,0-1-64,1-4-288,0-2 32,1-2 128,1-2 64,0 0 96,1-2 32,0 0 32,-1 0 0,1 1 0,-2 2 0,1 1 64,-1 2 32,0 3 96,-2 0 32,0 3 96,-1 3-96,0 2-64,0 2-64,-1 0 0,1 1 0,0-1 32,1-2-160,-1-2-32,1-2-128,1-1 32,-1-2-64,1-2 0,1-2 32,-1-4 64,1-2-32,2 0 128,-1-1 64,1 2 64,-2 1 32,1 0 64,-1 1-32,0 2 64,0 2 0,0 1 32,-1 3-288,0 2-32,0-2-1280,-1 0-512,1-3 928</inkml:trace>
  <inkml:trace contextRef="#ctx0" brushRef="#br0" timeOffset="-5386.445">356 939 11520,'-2'1'4288,"1"-2"-2305,0-3-1823,0 4 960,-1-2-608,0-2-32,-2 0-288,0-4-64,-2 1-64,0 0-128,-2-2 32,-1-1-128,-2 1 32,-1-2 0,-1 1 64,-2-2-192,0-2-64,0 0-256,-2 2-96,1-1-1855,-1-1-801,0 2 1728,0 1 800</inkml:trace>
  <inkml:trace contextRef="#ctx0" brushRef="#br0" timeOffset="-8037.618">1126 919 4864,'-2'-2'1824,"2"1"-960,-1-1-800,1 0 448,0 1-128,0-1 32,0 0 128,0-1 96,0 0-320,-1 1 448,0-1 192,1 1 224,-1-1 128,1 1-160,0-1 31,0 1-319,0 0-128,0 0-224,1 0-64,1 1-128,1-1-32,0 0-32,2 0 64,2 0 128,0 1 96,3-2-160,2-1 32,1-2-128,2 1 0,1 0-160,-1-1-96,2 1-288,-1 1-96,0 0-1632,-2 1-768,-1 1 1312,-1 1 769</inkml:trace>
  <inkml:trace contextRef="#ctx0" brushRef="#br2" timeOffset="-87304.762">719 2001 3968,'2'1'1472,"-4"-1"-768,1 0-480,1 0 416,0 0 32,0 0 352,1 0-288,-1 0-224,0 0-96,0 0-128,0 0 64,-1 0-64,1 0 64,0 0-64,0 0 64,0 0-64,0-1 0,0 0-32,0 1 0,0-1 0,0 1 0,0-1 0,0 0 64,-1 0-96,1 0-64,0-1 0,0 1-32,0-1-64,0 0 32,0 1 0,0-1 32,0-1 192,0 1-96,0-1 32,0 0-65,0 2-31,0-1-96,0 0-64,0 0 96,0 0 0,-1 0-128,1 0 32,0 1 0,0-1 64,0 1-32,0-1 64,0 0 0,0 1 32,0 0 0,0-1 0,0 1-64,0 0 32,0 0 64,0-1 64,0 1-96,0 0-96,0 0 0,0 0-32,0 0-96,0-1 64,0 0 32,0 0 64,0 1 32,0-1 32,0-1 0,0 1-64,0 0 32,0 1-64,0-1 64,0-1-64,0 2-32,0-1 96,0-1-64,0 2-32,-1-1-64,1 0 32,0 1 32,-1-1 64,1 0-32,0 0 64,-1 1-64,1-1-32,0 0 32,0 0-32,0 1 0,-1-1 0,1 1 0,0 0 64,0-2 96,-1 0-64,1 0-64,0 1 0,0-1 32,0 0 96,0 0-64,0 0 0,0 0 32,0 1 64,-1-1-32,1 1 0,0 0-32,0 0 0,0 1-64,-1-1-64,1-1 32,0 1-32,0 0 0,0 0 0,0 0 0,0-1 64,-1 0 32,1 0 32,0 0 0,0 0 0,0 0-64,0 0-64,-1 1 32,1-1-32,0 1 0,0-1 0,-1 0 0,1 0 0,0 0 0,0 0 0,0 0 0,-1 0 64,1-1 32,0 0-32,-1-1-64,1 0 32,0 1-32,-1 1 0,0-2 0,0 0 0,1 1 64,-1 0 32,0 1 96,0-1-32,-1 1 0,1 0-32,0-2 64,1-1-96,-1 2-64,0-1-96,1 1 32,-1 0 32,0 1 0,1-1 0,-1 0 0,1 0 0,-1 0 64,1-1 32,0-1 96,-1 1-96,0-1-64,0 1 0,1 0 32,-1 1-96,1-1 0,0 0 32,-1 1 0,1-1 0,0 0 0,0-1 64,-1 0 32,1 1 96,0 0 32,0 1-96,-1-2-32,1 3 32,0-2 0,-1 1-160,1-2 32,-1-1 0,1 1 64,0-1-96,0 1 0,-1 0 32,0 1 64,1 0-96,-1 0 0,1 0 32,-1 0 0,0-1 0,0 0 64,1 1-32,-1 0-32,0 1 32,0-1 32,0 1-96,1-1 0,-1 1 96,0-2 32,1 1-128,-1-2 32,1 1-64,-1-1 0,1 1 64,-1 0 64,1 0-96,-1 0 0,0 1 32,1 0 64,-1-1-32,0 0 64,1 1-64,-1 0-32,1 0 32,-1 0-32,1-1 0,-1 2 0,1-1 0,-1-2-96,0 0 64,0 0 32,0 1 64,-1 0-32,1 0-32,-1 1 32,1 1-32,-1 0-96,1-1 64,0 0 32,0 0 0,0 0 0,0 0 0,0 1 0,0-1 0,0 1 0,0 0 64,0 0-96,-1-1 0,1 1 32,0-3 0,0-1 0,0 0 0,0 2 64,-1-1-96,1 1 0,0 1 32,0 0 0,0 0 0,1 1 0,-1-1-96,1 1 64,-1-1 32,0 0 64,0 1-32,1 0-32,-1 0 32,1 0-32,0 1 0,-1-1 0,1 1-96,-1-1 64,1 2 32,-1-2 0,1-1 0,-1-2 0,1 1 0,0 2-96,-1-1 64,1 1 32,-1 0 64,1 0-32,-1 0-32,1 1-64,-1 0 32,0 0-32,0 0 0,1-1 64,-1 1 0,0 0-96,0-1 64,-1 1 32,0-2 0,-1 0 0,1 2-224,0-1 0,0 2 96,0-1 64,0 1 64,0 0 0,1 0-96,-1 0 64,1 1-32,-1 0-64,0 0 96,1-1 64,0 1 0,-1 0-32,0 0 32,1 0-32,-1 0-96,1-2 64,0 3 32,-1-3 0,1 4-96,0-3 64,0 3-32,0-2 0,0 2 0,0-2 0,0 2 64,-1 0 0,2 0-96,-1-1 64,0 2 32,0-2 0,0 1 0,-1 0 0,0 0 0,0 0 0,1 0 0,0 0 0,-1 0 0,1 1 0,1-1 0,-1 0 0,-1 0 0,1 0 0,1-1 64,-2 2-96,2-1 0,-1 1 32,0-1 0,0 0-96,0 0 0,1 1 64,-1 0 64,0 2 0,0 0-32,0 0 32,1 0-32,0-1 0,0 0 0,-1 0 0,1 0 0,0-1 0,0 1 0,0-1 0,1 1 0,-1-1 0,0 2 0,0-1 0,1 0-96,0 0 64,-1 2 32,1-1 0,0 1 64,0-1-96,0 1 0,0-2 32,0-1 64,1 1-32,-1 0-32,1-1 32,-1 0-32,2 0 0,-1 0 0,0-1 0,0 1 64,1-2-32,-1 1-32,0-1 32,0 0 32,0-1-32,0 1-32,1-1 32,0 0-32,0 0 0,0-1 0,-1 1 0,1 0 0,0-1 0,0 0 64,0 1-32,1-3-32,-1 1 32,1-3-32,-1 1 0,0 0 0,0 0 0,0-1 0,1 1 0,0 0 0,-1-2 0,0 2 0,1-1 0,-1 0 0,1 1 0,0-1 0,-1 1 0,1-1 0,-2 3-96,1-5 64,0 2 32,-1-1 0,1 0 0,-1 1 0,0-1 0,0 0 0,0 1 0,0 1 0,-1 1-96,1-1 64,-2-2-32,1 2-64,0 0-64,-1 1 32,-1 0 32,1 1-32,-1-1 32,1 2 0,-1-2-64,-1 2 32,1 0 96,0 1-32,-1-1-32,1 2 0,0 0 0,-1 0-64,1 0 32,0 1 32,-1 0 64,1 1-32,0 0 32,0 0 0,-1 0 0,1 0 64,-1 2 0,0 1-96,1-1 64,-1 0 32,1-1 0,0 1 0,0 0 0,0 0-96,0 0 64,0-1 96,1 2 32,-1-2-32,1 1-64,-1 2 32,1 1-32,0 0 0,0-1 0,0-1 0,0 0 0,0 0 0,1-2 0,-1 1 0,1 0 64,-1 2-32,1 0-32,1 0 32,0 0 32,0-1-32,0 2-32,0-2 32,0 1 32,0-2 32,0 1 96,0 0-32,0-1 0,0-1-32,1-1 0,0 0-64,0-1 32,-1 1-64,2-2-32,-1 1 32,0-1 32,0 0-32,1-2 64,0 0-64,0 0-32,-2-1 32,1-1-32,0 1 0,0-1 0,2-1 0,-2 0 0,1 0-96,-1-2 0,0 1 64,0 0 0,-1 1 32,0 0 0,0 0-96,-1 0 64,0 0-32,0-2-64,0-2-64,-1 2 32,0 0 32,-1 1 64,1 0-32,-1 0-32,0 2 96,-1 1 0,1 0 32,-1 1 64,0 1-96,0 0 0,0-1-32,0 1 0,0 0 64,0 0 0,0-1-96,1 1 64,0 0-32,0 1 0,0 0 64,0 0 64,0 2-32,0-1-32,1 1 32,-1 0-32,1 1-96,-1 2 64,1-1 32,0 2 0,0 2 0,0-1 0,0 0 0,0-2 0,1 1 0,-1 0 0,1 0-96,-1 1 64,1 0 32,0 0 64,0 0-96,1-1 0,0 0 32,0 0 64,1-1-32,-1 0-32,1-1 96,0 1 0,-1-1 32,1 1 64,0-2-96,1 1-64,0-1 0,-1 0 32,0-1-32,0 0-32,-1-1 32,1 0 32,0-2-32,1 0 64,0-4-64,-1 0-32,1 0 32,-1-1-32,0-1 0,1 1 0,-1-2 0,0 1 0,0-1-96,-1 0 0,1 0-96,-1-1-32,0 0-96,0-3 32,0 2 160,-1 1 64,0 1 64,0-1 0,-1 3 0,0 0 64,0 1-96,0 0 0,-1 2 32,1-2 0,-1 1-96,0 2 0,0-1-32,-1 2 0,1 0 0,-1-1 96,1 2 0,-2 0 32,1 2 0,0 0 0,0-1-288,0 2-128,1 0 416,-1-2 288,1 2-416,0 0-128,0 0 320,0 1 256,1 0-160,-1 1 0,1 1-384,0 4-160,0-1 448,0 0 256,0-1-128,0 0-32,0 2-96,0-2-64,0 0 32,0-1 32,1-1-32,0 1-32,0 0 96,0 0 0,0 0 32,2 1 0,0-1 64,-1-2 32,1 0-32,0-2 32,0-2-64,0 1 64,1-1-128,0 0-64,-2-1 0,2 0 32,-2-3-32,2 1-32,-2 0 32,1-2-32,-1 1 0,0-1 64,1 0-32,-1-1-32,1-1-64,-1 0 32,0-1-128,0 0 32,-1 0-96,1 0 0,-1 0-32,0 0 64,-1 1 128,1 1 32,-1 0 32,0-4 64,0 2 32,0 0-128,-1 2-32,1-1-64,-1 2 0,0-1 0,0 2 0,-2 1 0,1 0 96,0 2-64,0 0-32,0 0 96,0 2 0,0 0 32,0 0 64,1 1-96,-1 2 0,1-1 32,0 2 64,0 0 32,0-1 32,1 1 0,0-1 0,0 0-64,0 2 32,0 1-64,0-1 64,0 0-64,0-1-32,0 1 32,1 0-32,-1 0 64,1 2 32,0-1-32,0 0 32,0-1 0,0-2 32,1 0 0,-1-2 0,1 1 64,0-1 32,1-1-32,-1 1 32,1-1-64,0 0 0,-1-1-96,1 0-64,-1 0 32,1-1 32,0-1 32,0 1 32,0-2-64,0 0 32,-1 0-64,1-1 64,0 0-128,-1-1 0,0-1 32,0-2 0,1 1 0,0 0 64,-1 0-96,0-1 0,0 0-128,1 0 32,-2 1 0,1-2-32,1 2 32,-2-1 0,2 1 96,-1 0 0,1 1 32,-1-3 64,-1 2-32,1-1-32,-1 0 32,0 0 32,-1 1-32,1 0-32,-1 1 32,0 0-32,0 1 0,0 0 0,0 0 0,0 0 0,-1 0 0,0-1 0,0 0-96,0 2 0,-1 0-32,1 0 0,-1 1-64,1 1 32,-1 0 32,1 0 64,-1 1 32,1-1 32,0 1 0,-1 1 0,1-1-96,-1 0 64,1 1-32,-1 1 0,0 1 64,1-1 0,-1 2 0,0-1 64,1 0-32,0 0-32,0 1-64,0 0 32,0 0 32,0 0 0,0 1 0,0-2 64,0 3-32,0 0-32,0 1 32,0-1 32,0 0-96,0-1 0,0 0 32,0 0 0,-1 0 0,1-2 64,-1 3-32,0-2 64,1 2-64,0-1-32,0 0 32,0 1-32,0-1 0,1 0 64,-1 1-32,1 1-32,0 2-64,0-1 32,0-1 32,0 0 64,0 0-32,0-1 64,0 0-64,-1 0-32,1 1-64,0-1 32,-1 0 96,1-1 32,0 1-32,-1 0 32,0-1-64,1 3-32,-1 0 32,0 1-32,0-3 64,1 2 32,-1-2-32,0 0-64,0-1 96,0 0 64,-1 1 0,1 1 0,-1-1-96,1 0 32,-1 0-64,0 0 64,0-1-64,1 1 64,0 2-64,-1-1-32,1 2 32,0-1-32,-1-1 0,1 0 0,0 0 0,0 0 0,0 2 0,0-2 0,0 0 0,-1 0 0,0 0 0,1 0 0,-1 2 0,0 1 0,1-1 0,0 1 0,0-2 0,0 0 0,-1 1 0,2 0 0,-1 0 0,0 0 0,1-1 0,-1 0 64,0 0 32,1 0 96,0 1 32,-1-1 32,1 0-128,-1-2-32,1 1 32,-1-1 0,1 0-160,-1 3 32,0-2 0,1 1 64,-1-1-32,1 1-32,-1-1 32,1 1-32,-1 1 0,0-2 0,1 0-96,-1 1 64,2-2 32,-2 1 64,0-1 32,0 1 32,1 0-64,-1 0-64,0-1 32,0 1-32,0-1-96,1-1 64,-1 1-128,1 0-32,-1 2 448,1 1-160,-1-3 64,1 0-96,0 0 32,-1-2-64,1 0 64,0 0-128,-1 0 0,1-1 32,0 2 64,-1 0-32,1 0-32,0 0-64,-1 0 32,1-1 32,0-1 0,-1 2 0,1-1 64,0 1-32,-1-1 64,1 0-64,0 0-32,0 1 32,0-1-32,0 2 0,0-1-96,0 0 64,0 0 96,0-1-32,-1 0-32,1-1 32,0-1 32,0 1-96,0-1 0,-1 1 32,1 0 64,0-1-32,0 0 64,0 2-64,-1 1 64,1-1-64,-1-1-32,1 1 32,0-2 32,0 1-32,-1-1-32,1 0 96,0 0 0,0-1-32,0 1-64,0-1-64,0 1 32,0-1 96,0 0 32,0 0-128,0 1 32,0-1 0,-1 0 64,1 1 32,0-1 32,0 0-64,0 0-64,0-1 32,0 2-32,0-1 0,0 0 64,0-1-32,0 1-32,0-1 32,0 2-32,0-1 0,0-1 0,0 1 64,-1 0 96,1 2-64,0-2-64,0 1-96,0 0 32,0-1 32,0-1 64,0 1-32,0-1 64,0 1 0,0 2 32,0 0-64,0-2-64,0 1 32,0-2-32,0 2 0,0-2 0,0 0 0,0 0 0,0 1 0,0-1 64,0 0 32,0 0 32,0 0 0,0 0 0,0 0-64,0 0-64,0 0 32,0 0-32,0 0 0,0 0 0,0 0 0,0 0 0,0 0 0,0 0 0,0 0 0,0 0 0,0 0 0,0 0 0,0 0-160,0 0 32,0 0-1984,-1 0-896,-4 0 1536</inkml:trace>
  <inkml:trace contextRef="#ctx0" brushRef="#br0" timeOffset="-731.434">154 1015 10368,'-4'-12'3872,"1"8"-2112,-2-3-1696,3 4 735,-1 0-479,-1-1-96,0-1-224,-1-2-64,-1 1 32,-1 0 0,0 1 32,-1 0-96,-1 1 64,0 0-192,-2 1 0,-1 1-479,0 1-161,-2 0-2240,1 1-928,-2 2 2080</inkml:trace>
  <inkml:trace contextRef="#ctx0" brushRef="#br1" timeOffset="-40176.849">721 1161 8960,'0'-2'3424,"0"1"-1856,0 1-1696,0 1 576,-1 0-480,0 3-128,-1 2 0,-1 2 96,-1 3 32,-1 1 224,0 1 128,2-3 32,-2 5 96,1-2-160,0-2-32,2-3-128,-1-1-96,3-4-352,2-3-192,2-5-32,1-1-288,1-5-32,1-1 256,1 0 192,-1 0 608,0 1 256,-1 2 512,0 2 192,-2 2-128,0 2-65,-1 2-383,-1 1-128,-1 4 32,-1 2 64,-2 5-224,0 1-96,-1 3-128,-1-2-96,1 0-64,0-2 32,0-1-128,1-2 32,1-3-96,1-2-224,2-3-32,0-2 192,2-4 128,0-1 64,1-1 32,0 1 64,-1-1 64,0 1 96,-1 0 64,0 3-32,-1 1-32,-1 1 160,-1 4 128,0 1-160,-1 3-32,-1 3-64,-2 2-32,-1 2-96,0 3 32,0 0 0,-1 2 32,1-3-64,1-1-64,1-3-64,0-2 32,2-2-128,2-4-256,1-5 96,2-3 128,1-3 128,1-4-512,1-3-160,0 2 352,0-3 192,0 2 288,-2 3 96,0 1 288,-1 4 128,0 0 0,-2 2 0,0 3 32,-2 5-288,-2 3-64,-1 3-160,-2 6-32,0 3-32,-1 1 32,0 0-64,0 2-32,0-3 32,1-3-32,1-3-96,1-3 64,1-2-128,0-3-32,2-3-64,1-2 64,1-5 128,2-2 96,1-4 0,0-1-32,1 0 32,0-1-32,0 2-96,-2 1 64,0 2 32,-1 3 0,0 3 128,-2 1 64,0 2 0,-1 2-32,-2 5-32,-2 3 0,0 5-64,-1 1 32,-2 4 0,1 1 32,0 2-64,0-2 32,2-4-64,0-2 64,1-5-64,1-1 64,0-4-128,2-2-64,0-2-32,2-4 96,0-5-64,3-2 32,-1-2 0,1-3 0,1 2 64,0 0 0,-1 3 0,-1 2 0,-1 1 0,0 2 0,-1 3 64,-1 2 96,0 5 64,-1 2 32,-2 8-128,-1 1-32,0 3 32,-1 2 0,-1 2-64,-1-1 32,1 1-64,0-2 64,1-3-128,1-3 0,0-3-32,1-3 0,1-3-160,0-1 0,2-4 32,1-3 96,0-2 0,2-4 32,0-2 64,-1 0 0,1-1 0,-2 1 0,0 0-96,0 3 64,-1 1 96,1 1 32,-2 6 160,0 2-128,-2 2 0,1 4 0,-1 0 64,-2 3-96,1 3 0,0-2-32,0-2 32,1-1-64,-1-3-32,2-1-128,-1-2 0,2-3-224,1-3-32,0-4 0,3-2 64,-2-2 32,2 2 32,-2-1 64,0 3 192,0 0 64,-1 2 192,0 2 96,0 2 64,-1 4 160,-1 5-256,0 3-32,-1 2-160,0-2-32,0-1-320,1-2-160,0-3-3072,2-10-1343,0-3 2431</inkml:trace>
  <inkml:trace contextRef="#ctx0" brushRef="#br0" timeOffset="1532.153">1273 1163 11392,'0'-1'4224,"1"1"-2305,4 4-2175,-3-3 736,1 1-192,1-2 64,1 1-160,1 1-128,1 0-32,2 1-128,2-1 0,-1 2-1696,3-1-799,1 1 1311,-1-1 640</inkml:trace>
  <inkml:trace contextRef="#ctx0" brushRef="#br0" timeOffset="-4801.885">317 1284 12544,'-5'-7'4735,"4"1"-2559,-2 1-2464,2 4 736,-2-1-544,-2 0 0,0 0 32,-3 0 32,0 0 32,-3 0 0,-1 2 0,0 0 0,-2 0 64,-1 2-192,1 0 32,-1 0-1184,0-1-415,1 1-3009,0 0-1344,0-2 3136</inkml:trace>
  <inkml:trace contextRef="#ctx0" brushRef="#br0" timeOffset="-8738.626">1071 1298 4736,'-2'-1'1824,"2"0"-960,0 0-384,0 1 640,-1-1-128,1 1-32,-1-1-96,1 0 0,-1-1-480,1 0 288,-1 1 160,1-1-32,0 1 0,0 1-353,0-1-191,1 0-96,0 2 32,1 0 96,1 0 64,0 1 32,2-1 64,1 1 256,2 1 128,0-1-96,2 1 0,1 0-192,1 0 0,2 0-256,0 1-32,0 2-64,2-1 32,-2 1-640,0 0-256,0-1-2688,0 0-1215,-3-3 2335,2-1 1120</inkml:trace>
  <inkml:trace contextRef="#ctx0" brushRef="#br2" timeOffset="-186778.756">495 1483 5888,'0'0'2272,"0"0"-1216,0 0-736,0 0 640,0 0-288,0 0-64,0 1-160,0-1-32,0 1-224,0-1 0,1 2 320,0 0 0,0 0-32,0 0-64,0 0-96,0 0 32,0 0-128,0 0 32,0 1-96,0-1 0,0 1 31,0-1 33,0 1-32,0-1-32,1 1-32,-1-1 64,1 1 32,0-1 96,0 1-320,0 0-64,0 0-32,0 1-64,0 1 32,0 0 96,0-1 352,0 0 192,0 0-256,0 0-128,-1-1-32,2 0 0,-1 0-32,1 0 32,-1 0 0,0 0 32,1 0 0,-1 0 0,0 0-64,0 0 32,-1 0 0,1 0 96,1 1 32,0-1-32,0-1-128,-1 1 64,0-1-96,1 1 64,-1 0 0,0-1 96,1 0-96,-1 2 0,1-1 32,0 0 64,0 2-96,-1-2 0,0 2-32,1-1 32,-2 0-64,2-1 64,-1 1 0,0-1 32,0 1 0,1-2 0,-1 1-64,0-1 32,0 1 0,0 0 32,0 0-64,0-1-64,-1 1 32,1 1 32,0 1-32,-1-1-32,1-1 32,-1 0-32,0 1 0,1-1 64,0 1-32,-1 0-32,1-1 96,0 2 0,0-1-128,-1 0 32,0 1 0,1-1 64,-1 2-32,0-1-32,1 0 32,-1 0-32,0 0 64,0 0 32,0-1-32,0 0-64,0 0 32,0 0-32,0 0-96,0 1 64,-1 0 96,1-1 32,-1 1-32,1-1-64,0 1 32,0-1-32,0 1 0,-1-1 64,1 2-32,0-2-32,-1 2-192,1 0-32,-1 0 224,1-1 160,0 0-64,-1 0 0,1-1-32,-1 1-64,1-1 32,-1-1 32,0 3-32,0-2-32,1 1-64,-1 0 32,0-1 32,0 0 64,0 0-96,0 0 0,0 0 32,0-1 0,0 1 0,0-1 64,0 0-96,0 0 0,1 0 32,-1-1 64,0 2-96,0 0 0,0 0-384,0 1 416,0-2 256,0-1-96,0 1 0,0-1-160,0-1-32,0 1-32,0-2 0,0 2-288,0-2-160,0 0-1952,0-6-832,-1-1 1697</inkml:trace>
  <inkml:trace contextRef="#ctx0" brushRef="#br0" timeOffset="1985.934">1091 1535 6528,'0'2'2464,"1"-1"-1344,1 5-960,-1-5 544,0 3 32,1-1 192,1 1-96,1-1-32,0 1-416,2 0 32,1 2 32,3 1-160,0 1-96,3 1-256,1 0-32,3 3-544,0 2-128,-1-1 384,2-1 192</inkml:trace>
  <inkml:trace contextRef="#ctx0" brushRef="#br0" timeOffset="-4286.287">473 1576 12544,'-2'-1'4639,"-1"-1"-2495,-1-1-2144,3 3 928,-2-1-800,-1 1-96,-3 1-416,-1 2-96,-3 2 256,-2 5-320,-2 2-96,-4 5-288,1 2-159,-3 3-801,0 2-416,-1 1 1248,0-3 544</inkml:trace>
  <inkml:trace contextRef="#ctx0" brushRef="#br1" timeOffset="-41323.555">667 1597 6912,'0'-4'2624,"1"4"-1408,-2 0-704,1 0 768,0 2-672,-1 1-160,0 2-160,-2 3-32,0 4-128,-1 1 64,0 0 96,0 2-96,1-2-32,0-3-160,1-2-64,1-1-320,0-3-160,2-3 192,0-3 128,2-2 160,0-2 96,1-1 64,-1-3 96,2 1-32,-1 1 0,-1 1 32,0 2 96,-1 2 0,0 1 0,0 2 192,-1 3 64,0 3-129,-1 1-95,0 1-96,-1 1-64,0 1-96,0 0-64,0-2 32,0-1-32,1-1 0,-1-2 64,1 0-192,1-3 32,1-1 96,0-1 0,0-2 0,1-1-192,-1 0-128,0 0 32,-1 1 97,1 1 95,-1 5 352,-1 1 127,-1 2 193,0 1 96,-1 2-224,1 1-96,0-1 0,-1 0 96,1-1-192,0 0-64,1-3-192,0-2-64,0 1-64,0-2 0,0-1 0,1 0 0,0-1 0,-1 0 96,0 0 0,0 0 32,0 0 0,1 2 128,-1 1 160,0 0-96,0 4-32,-1 0 0,1 3-32,0 1 64,-1 2 96,1-1 0,-1-2 0,1 2-96,0-3 32,0 0-128,0-2-64,0-1-96,0-2-32,0 0-32,0-1 0,1-3-896,0-3-448,1-1 768,0-2 320</inkml:trace>
  <inkml:trace contextRef="#ctx0" brushRef="#br2" timeOffset="-93985.507">678 2164 6016,'0'0'2272,"0"0"-1216,0 0-800,0 0 512,0 0-320,0 0-32,0 0-96,1 0 32,-1-1-192,0 1 32,1-1 32,0 1-96,0-1-32,0 0 160,0 1 160,1-2-96,0 2 0,0-1-64,0-1 0,1 1 64,-1 0 32,0-1-96,0 0-96,0 0 0,0 1-32,0-2 0,0 1 0,1 0 0,0 0 0,0 0 63,0 0 33,0 0-32,-1 0 32,1 0 224,0 0 160,-1 0-352,1 1-160,1 0-288,-1 0-128,0 1 384,-1 0 160,1 0-64,-1 0-32,0 0 0,1 0 64,-1 0-32,1 0 0,0 0 32,0 0 32,0-1-96,0 1-32,0 0 32,0-1 0,0 1 0,0-1 64,1 1-32,-1-1 64,0 1-64,0 0 0,0 0-32,-1 1 0,1-1 0,0 1 0,0 1 0,0-1 0,0-1-64,-1 2-64,1-2 96,-1 1 0,1-1-32,-1 0-64,0 0 96,0 1 0,1 0 32,-1 0 64,1 1-32,-1-1 64,0 0 0,-1 1 32,1 0-64,-1 0 32,1 0-64,-1-1 64,0 0-64,-1 0 0,1-1-96,0 2-64,-1-2-192,0 1-32,1 0-896,-1 0-384,-1 0-2176,0-2-895,1-1 2367,-1-2 1152</inkml:trace>
  <inkml:trace contextRef="#ctx0" brushRef="#br3" timeOffset="-60964.802">726 2009 4224,'0'0'1664,"-2"1"-896,1 2-1120,0-1 160,0 0-640,0 4-224,-1 1 416,0 1 224,0 1 1024,0 2 448,-1 0-64,-1 1-32,1-2-192,-1 0-32,1-1-256,0-1-128,1-2-192,0 0-64,1-3 32,0 1 0,1-4 64,1-2-32,0-2-96,2-1 64,0-3-96,1-1-32,-1-1 32,2 0-32,0 0-96,0 0 64,0-1 224,0 2 128,0 0 96,0 1 96,0 2-96,-1 0 0,-1 2-96,0 1-32,-1 0-32,-1 1 64,1 2-96,-2 1-64,0 1-64,-1 5-96,-1 0-64,-1 2-32,-1 3-32,0 1 0,0 0 96,-1-1 0,1-2 32,0 1 0,1-2-96,1-2 64,0-1-32,0-3-64,1 0 96,0-3-160,0-1 64,2-1 128,0-1 128,1-1-32,1-2 0,1-3-192,-1 1-64,1-1 128,1 1 160,-1 1-224,1 1 32,-2 1 128,0 0 128,0 2-32,-1 0 64,0 1-128,0 0-64,-1 1 0,1 1-32,-1 0-96,-1 1 0,0 2-160,0 2 0,0 3 128,-2 1 64,0 1 64,1-1 0,-2 1 128,1 0 160,0-1-96,0-2-32,0-2-160,1 0 0,-1-1 0,2-2 64,-1 0 32,1-1 96,0-1-160,1-1-32,1-3-64,0-1 0,1-1 64,-1-1 0,2-3 0,1 1 0,-2-1 0,1 2 64,0 0-32,0 0 64,-1 2-64,1 1 64,-2 1-128,1 1 0,-1 1 32,0 0 64,-1 2-32,0 2-32,0 1 96,-2 1 64,1 5 0,-1 0 0,-1 2-32,1 0 0,-1 1-64,0-2-64,0 0 96,1-2 0,-1-2-32,1-1 32,1-1-64,-1-1-32,1-2-64,0-2 32,1 0-32,1-5 0,0 1 64,0-1 0,2-1-96,-1-1 64,0 0 32,0-1 0,0 1 64,-1 1 32,0 2 32,0 1 0,0 1 0,-1 0 0,0 1 0,0 1 0,0 1-64,-1 1-64,1 3 32,-1 0-32,-1 2 0,1 1 0,-1 0 0,0 2 64,0-1-32,0 1 64,1-2-64,-1-1 63,0-1-126,1-2-1,0 0-128,0-2 32,0-1-96,1-4 64,0-1-64,1-2 64,0 0 32,1-2-32,0-1 128,0 1 0,-1 2 96,1 1 32,-1 1 160,0 2 96,-1 1 0,1 0 31,-1 2-127,0 2 0,0 2-160,-1 1-64,-1 1 0,0 0-32,0 3-160,-1 1 32,0-1 64,0 1 32,-2-1-64,2 1 64,1-2-319,-1-2-97,1-1-7872,0-7 4512</inkml:trace>
  <inkml:trace contextRef="#ctx0" brushRef="#br2" timeOffset="-102570.75">672 1983 7872,'0'1'512,"0"1"224,0 0 0,0-1-64,0-1-288,0 1-96,0 0-160,0-1-32,0 0 32,0 0 64,0 0 96,0 0 160,0 0-64,0 0 96,0-1-128,0-1-192,-1 1-32,0 0-128,1 0-32,-1 0 32,1 1 0,-1-3 0,0 3 0,1 0 0,-1 0 0,0 0 0,0 0 0,0 0 0,0 0 0,0 0 64,0 2 32,0 0 32,-1 0 0,1 0 0,0 0 0,0 0 0,-2 1-64,2 0 32,-1-1-64,0 0 64,1 0-64,0 0-32,0 0 32,0 0 32,0-1-32,0 1-32,1 0 32,0-1 32,0 0-32,0 0-32,0 0 32,0 0 32,0-1-32,1 0-96,1 1 32,1-1-32,-1-1 0,0 0 64,0 0 0,1 0-96,-1 0 64,0 1 32,0 0 0,0 0 0,0 1 64,-1-1 32,0 1 32,0 0-64,-1 2-64,-1 2 32,0-1-192,0 0 32,0 0-96,-1 0 0,0 1-32,0-1 64,-1 1 128,0-1 32,0 0-64,1 0 64,0 1 160,0-2 64,1 0-64,0-1-32,0 1 32,1 0 0,0-1-64,0-2 32,0 0-64,2-1 64,0-1-64,1 0 64,-1 0-64,0 0-32,0 0 32,0 1-32,-1 0 0,1-1 0,-1 2 0,1-1 0,-1 1-96,0-1 64,0 0-128,0 1 32,-1 0-96,1 0 64,-1 0 96,0 1 32,-1 2 96,1 2-32,-1 0-32,-1 1 32,1 0-32,0 0 0,0-1 64,-1 1-32,2-3-32,-1 1-64,0-3 32,1 1-32,0-2 0,0 0 128,0 0 32,1 0 32,-1 0 0,1-2-64,1 1 32,-1-1-64,0 1-32,0 0-64,1-1 32,-1 1-32,0 1 0,0 0 64,-1 0 0,0 1 0,0 1 64,0 0-32,-1 1 64,1 0-64,-1 3-32,0-2 32,0 1-32,0-2 0,0 1 0,0-1 0,0 0 0,1-1 0,0 0 0,0-1 0,0 0 0,0-1 0,0 0 0,0-1 0,1 0 0,0 0 0,0 0 0,0-2-96,0 1 64,0 1-32,1-1 0,-1 0 0,0 2 0,0 0 64,0 2 0,-1 0 0,-1 0-96,0 1 64,0 1-32,0 0 0,0 0 64,0 0 0,1 1 0,-1 0 0,0 0 0,1-1 0,-1-1 0,1-1 64,0 1 32,0-1 32,0 0-64,1-1 32,-1 0 0,1-1 96,0 0-32,0-2 0,0 1-96,0 1 32,1-1-128,-2 0 0,1 1-32,0 0 0,-1 2 0,0-1 0,0 0-96,0 0 32,-1 1 0,0-1 64,1 0 32,-1 1 32,1-1 0,0 1 64,0-1 96,-1 0 0,1 0 64,0-1-64,1 1 0,0-1-32,-1 0 0,0 0-64,0 0-64,0 0 32,0 0-32,1 0 0,-1 0 0,0 0-96,1 0 64,0 0-128,0 0 32,-1 0-288,1 0-128,0 0 192,-1-1 192</inkml:trace>
  <inkml:trace contextRef="#ctx0" brushRef="#br2" timeOffset="-102724.372">672 1974 4352,'0'4'1664,"0"-4"-896,0 1-608,0-1 352,0 0-288,0 0-128</inkml:trace>
  <inkml:trace contextRef="#ctx0" brushRef="#br3" timeOffset="-58526.096">686 2055 3200,'-1'-1'1216,"1"1"-640,-1-1-1376,1 1-128,0 0 608,0-1 384,-1 1 1216,1 0 608,-1 0-256,1 0-96,-1 1-512,0 0-256,0 2-416,1 0-32,-2 2 96,1 2-160,0 0-64,0 0-96,0 0-96,0 0-1472,0-2-672,2-2 1088,-1-2 512</inkml:trace>
  <inkml:trace contextRef="#ctx0" brushRef="#br2" timeOffset="-96707.644">672 2034 2816,'0'0'1120,"0"0"-576,0 0-640,0 0 192,0 0 32,0 0 64,-1 0 416,1 0 160,0 0 160,0 0 160</inkml:trace>
  <inkml:trace contextRef="#ctx0" brushRef="#br3" timeOffset="-56979.207">700 2111 8448,'-2'-1'3232,"2"1"-1728,0 1-1600,0-1 512,0 0-288,0 2-32,-1-1 32,0 2 0,-1 2-64,1 2 160,0-1 96,-2 3-96,2-1 32,-1-1-160,0 1-64,1-1-160,1-2 0,-1-1-288,1-4-64,1-2-160,1-3-96,2-4-736,0-2-224,0-2 864,0-3 448</inkml:trace>
  <inkml:trace contextRef="#ctx0" brushRef="#br3" timeOffset="-56710.951">731 2034 14112,'0'3'448,"0"1"-224,-1 2-192,-1 0 0,0 4-32,0 0 0,0 1 0,0-3 0,1 0-224,0-1 0,0-3-1824,1-1-704,0-4 1408,1-2 672</inkml:trace>
  <inkml:trace contextRef="#ctx0" brushRef="#br3" timeOffset="-56763.865">728 2040 7808,'2'-8'2880,"-2"8"-1536,1 0-1088,-1 0 768</inkml:trace>
  <inkml:trace contextRef="#ctx0" brushRef="#br3" timeOffset="-58026.646">743 2162 8320,'0'-2'3072,"0"2"-1664,2-2-1792,0 2 416,-1-1-416,0 1-96,0-1 128,0 1 64,-2 1 160,1 0 288,-1 2 192,0 0-32,-1 1 0,0 0-128,1 2 32,-1 0 0,1 0 96,0-2-32,0 0 0,0-2-160,1 0-96,0 0 0,1-6-32,0 1 0,1-2-96,1 0 64,0-1 32,0 1 0,0 0 0,-1 1 0,1 1 128,-1 1 160,-1 0-32,1 3 160,0 0-96,-2 2-160,1 1-32,-1 1-64,0 1 32,0 1-64,0-2 64,-1 0-64,1-1 64,0 0-64,0-1-32,0-1-64,0 1 32,0-1 32,0-1 0,1-1-160,1-1-32,0 0-64,1-5 64,-1 0-32,1-1 0,0 1 32,0-1 128,-1 2 160,0 1 96,1 1 192,-1 1 96,-1 1 0,0 3 32,0 1-193,0 3-63,-1 1-128,-1 1-96,0-1 0,1-1-32,0 0-224,-1-1-96,1-1-1087,0-1-449,0-2 960,1-2 448</inkml:trace>
  <inkml:trace contextRef="#ctx0" brushRef="#br3" timeOffset="-56548.561">757 2029 7168,'3'-5'2720,"-2"5"-1472,1 0-960,-1 0 608,1 0-320,1 0-96,-1 0-256,1 0-160,-2 0-32,1 1-192,0 1-32,-1 3-352,-1 1 320,0 0 160,0 1 64,-1 1 0,1 0 96,0 0 0,0-2-256,1-3-64,0-4-736,1-3-320,0-2 672,2-2 352</inkml:trace>
  <inkml:trace contextRef="#ctx0" brushRef="#br3" timeOffset="-56326.618">815 2003 8832,'3'-6'3328,"-1"5"-1792,2 1-1088,-3 0 896,0 1-257,-1 0 33,1 1-736,0 0-192,-1 2-160,0 2-32,0 2 0,-1-1-224,0 1 0,1-1-256,-1-1-32,1-1-63,0-1-65,-1-1 32,3-3-320,-1-2 224,2-1 96,-1-1 64,1-2 224,-1 2 192,1 0 288,-1 1 224,0 1-64,-1 5-1152,0 1-672,-2 1 736,-1 0 384</inkml:trace>
  <inkml:trace contextRef="#ctx0" brushRef="#br2" timeOffset="-100223.109">832 1955 4992,'-1'0'1824,"1"0"-960,0 0-928,0 0 288,0 1 192,-1 0 96,1-1 256,0 1 64,0-1-416,0 1-32,0-1 32,0 0-96,0 0 0,0 1 0,1 1 32,-1-1 32,0 0 64,1 1-32,0 1 64,0 2-128,0-1-32,0 0-192,1-1-32,-1 0-96,1-1-32,0 1 96,1-1 32,-1 0-32,0 0 32,0-1-64,-1 0-32,1 0 32,-1 1-32,0-1 64,-1 0 32,0 1-32,0 0 32,0 1-64,-1-1-32,0-1-64,0 0 32,0 0 32,-1 1 0,0-2 0,1 3 0,-1-1 0,0 0 0,1 1 0,-1 0 0,1 0 0,-1-1 0,1 0 0,0 0 64,0-1-32,1 1-32,-1-1 32,1 0-32,1-1 0,0 1 64,0-1 32,1 0 31,0-1-63,1 1 32,-1-1-64,1 0 64,-1 1 64,0 0 64,0 0-32,-1 0-32,1 0-96,-2 0-64,1 2-64,-1 0 32,-1 0-128,0 0-32,-1 2 0,-1-1 64,1 0-32,0 0 32,-1 2 96,1-1 0,1 1 32,-1-1 64,1-1-96,0-1-64,0 0 65,0-1 62,1 1 65,0-1 32,1 0 0,0 0 0,0 0-64,1-1 32,-1 0-64,2 1 64,-1 0 0,0-1 32,0 0-64,-1 1-64,0-1 32,1 0-32,-1 1 0,-1 0 0,1-1-96,-1 1 64,0 2-32,-1-2-64,-1 2 0,0 0 96,1-1 0,-2 1 32,2-1 0,-1 1 64,0-1-96,1 1 0,0-1 96,0 0 32,1-1 32,-1 0-160,1 0 32,0-2 0,1 1 0,0-1 0,0 0 0,0 1 0,2 0 0,-1 0 0,0 0 0,0 0 64,0 0 32,-1 0-128,1 0 32,-1 0-64,-1 1 0,1 1-96,-1 1-32,-1-1-64,1 1 64,-2-1 129,0 1 31,0-1-64,1 1 64,-1 0-32,1-2 0,-1 1 64,1 0 0,0-1 0,1 0 64,-1 0-32,1 1 64,-1-1-64,1-1 63,0 0-63,1 1-32,0-1 32,0 0-32,1 0 64,0 0 32,0 0 32,0 0 0,0 0 0,-1 0 0,1 0 0,-1 0 0,0 0-64,0 0-64,0 0 32,-1 0 32,0 0-32,0 0 64,0 1-64,0 0-32,0 1 32,0-1-32,-1 0-96,1 0 64,-1 1-192,1-2 0,-1 1-1951,0-1-769,-3-3 1472</inkml:trace>
  <inkml:trace contextRef="#ctx0" brushRef="#br2" timeOffset="-95222.296">671 2101 4992,'0'0'1920,"1"-1"-1024,-1 1-640,0 0 512,0 0-320,0 0-96,0 0-64,0 0-32,0 0-128,0 0-32,0 0 96,0 0-32,1 0 0,0 0-32,0-2-64,1 2 32,-1-1 64,0-2 64,1 0 256,0 1 128,0-1-160,0 1-96,0 0-128,1 1 0,0-1-128,-1 1-64,0-1 0,0 1-32,0 0 64,0 0 96,0 0 128,0-1 160,1 1-192,-1-1 0,1 1-128,0 0-32,-1-1-32,1 0-64,-1 0 32,1 1-32,0-1 128,-1 1 160,1-1-97,0 1 65,0 0-32,0 1 32,-1 0-128,1 0-32,-1 0-32,0 0 32,0 0-64,-1-1-32,1 1 160,0 0 128,0 0-320,1 0-96,-1 0 256,0 0 192,0 0-64,0 0-64,0 0-192,0 0 0,0 0 0,-1 1 0,1-1 64,0 0 32,0 0-32,0 0 32,0 0 0,1 0 32,-1 1 0,0 0 0,0 0 0,-1 0 0,1 1 0,0-1-64,-1 0 32,0 0-64,0-1 64,1 2 0,-1-2 32,0 1-64,0 0 32,0 0-64,-1-1-32,1 1 96,0-1 0,0 1 32,1-1 192,0 1 0,-1 0-192,0-1 0,0 1-64,0 0-64,0-1 32,0 1-32,-1-1 0,1 0 0,-1 0 0,0 0 64,0 0-96,0 0 0,0 0-256,0 0-128,-1 0-3040,-1 0-1279,-1-2 2399,0-1 1184</inkml:trace>
  <inkml:trace contextRef="#ctx0" brushRef="#br2" timeOffset="-96623.057">671 2034 9152,'0'0'608,"0"0"-160,0 0-128,1-1 96,0 1-96,0-2 0,0 2 0,0-2-32,0 1 64,1 0 0,-1-1 32,0 1-64,1 1-32,-1-1-32,1 0 64,-1 1-96,0-1 32,1 1-160,0 0 0,0 1-32,0-1 32,0 0-64,0-1-32,0 0 32,0 1-32,-1-1 0,1 0 64,0 1 96,-1-1 64,1 0-32,0 1-32,0-1-96,0 1 32,0-1-64,0 0-32,0 1 32,0-1 31,0 0-31,-1 0-32,1 0 96,0 1 64,-1-1-64,1 1-64,0 0 0,0 0 32,0 0-32,1 0-32,-1 0 32,0 0-32,0 0 0,-1 0 0,1 0 64,0 0-32,-1 0 64,1 0-64,-1 0-32,1 0 96,-1 0 0,1 0 224,0 1 128,1-1-320,-1 0-32,0 0-96,0 0 0,0 0 0,0 0 0,0 0 0,-1 0 64,1 0-32,0 0-32,-1 1-64,1 0 32,0-1 32,-1 0 0,2 0-96,-1 1 64,0-1 32,0 0-160,-1 0-32,1 0 288,0 0 224,-1 0-128,0 0-32,0 1-96,1-1 32,-1 1-64,0 0-32,0-1 32,0 1 32,1 0-32,-1 0 64,0-1 0,1 1 32,-1-1 0,1 0 0,-1 1 0,0-1 0,0 1 64,0 1 32,1 0-32,-1 0 32,-1-1-64,1 0 192,0 2-32,0-1-192,0 0-64,-1-1-32,1 0-32,-1 0-288,1-2-128,-2 0-2112,1 0-959,-2-3 1791,-2 1 832</inkml:trace>
  <inkml:trace contextRef="#ctx0" brushRef="#br2" timeOffset="-98185.048">684 2212 5504,'0'0'2112,"0"0"-1152,0 1-832,0-1 416,0 0 32,1 0 96,-1 1 0,1 0 64,0-1-416,-1 0 32,1 1 0,-1-1-192,1 0-32,0-1-128,1 1-32,-1-2-128,1 1 32,1-4 64,-1 0 32,0 1 160,1 0 160,-1 1-32,0 1 32,0 0-32,0-1 64,0 3-32,0-1 64,-1 1-128,1 1-64,0 2 0,-1-1-32,0 2-64,0 0-128,0 0 32,0-1 32,-1 0 0,1-1 0,0-1 64,1-1 32,0-2-32,0-3 32,1 1-64,0 0-32,0 0 32,0 1-32,0 0 64,-1 1 32,0 1 96,0 0 95,0 1-127,-1 1-32,1 1-64,-1 1 32,1 1-64,-1-1-32,1 0 32,1-1-32,-1 0 0,0-1 64,0 1 32,0-1 32,0-2 192,0-1 192,0 1-320,0-2-128,0 0-320,1 1-160,-1-1 128,1 1 160,-1-1-64,0 1 64,0-1 64,0 1 32,0 0 32,0 0 0,-1 1 0,0-1 0,1 2 64,-1-1 32,1 1 32,0 1 0,0 0 192,0 0 128,-1 1-320,1 0-32,-1-1-96,1 1 64,-1-1-96,0-1-64,1 1 128,0 0 96,0-1 160,-1 0 160,1 0-128,-1 0 64,1-1-288,-2 1-128,1 0-512,-1 0-128,0-1 352,-1 1 160</inkml:trace>
  <inkml:trace contextRef="#ctx0" brushRef="#br2" timeOffset="-75332.735">726 2195 3456,'0'-2'1408,"0"-2"-768,0 1-544,0 5 384,-1-3 128,1 1 96,0 0-96,0 0-32,0 2 160,0-1 96,-1 0-448,1 0-64,-1 0-96,1 0-96,0 0-32,-1-1-32,1 0 32,0 0 0,0 1 32,0-1 0,0 1 64,0 1 96,0-1-64,0 1-64,0 0 64,0-1 0,0 0-32,0 1 32,0-2-64,0 1 0,0-1-96,0 1 32,0 0-64,0-1-32,0 0 96,0 2-64,0-1 64,0 0 0,0 2 96,0-2-32,0 0 64,0 1 160,0-1-160,0 0-32,0 0-32,0 1-96,0-2-64,0 2 32,0-1-32,0 0 0,0 0 0,0-1 0,0 0 0,0 2 0,0-1 0,0-1 64,1 1-32,0-1-32,0 0 96,-1 0-64,0 1 64,1-1 0,-1 2-33,1 0 33,-1-1-64,0 0-32,0 0 32,1-1-32,-1 0 0,1 1 0,-1-1 64,1 0 32,0 0-32,-1 0 32,1-1-64,0 1-32,-1-1 32,1-1 32,0 2-96,0-1 0,-1 1 32,1 1 0,-1 1 64,1-2 32,-1 1-32,1-1-64,0 1 32,-1-1 32,1 1 32,0-1-128,-1 0 32,1 0 0,0 0 64,0-2-32,0 1-32,0 1 96,1 0 0,-1 0 96,0 1 96,0-1-192,0 1-64,0-2-32,-1 2 0,1-2 0,0 2 0,-1-2 0,1 1 0,0-1 0,-1 1 0,1-1 0,0 0 0,0 1 0,-1 0 0,1 0 0,0-1 0,-1 1 0,1 0 0,0 0 0,-1 0 0,1 0 0,-1 0 0,0-1 0,1 1 0,-1 0 0,0-1 0,2 1 0,-1 0-96,-1 0 64,1 0 32,0 0 64,0-1-32,0 1-160,0 0 0,0 0 128,-1 0 128,1 0-32,-1 0-64,0 0 0,1 1-32,-1-1-224,0 2 256,1-1 352,-1 0-224,1 0-32,-1 0-96,0-1-32,0 0 0,1 1 0,-1 0 0,1 0 64,-1-1-32,1 0-32,-1 0-64,1 0 32,-1 0 32,1 0 64,-1 0-32,1 0 64,-1 0 0,1 0 32,-1 0-64,0 0-64,1 0 32,0 0 32,-1 0-32,1 0 64,0-3 0,-1 2-32,1 0 32,0 0-64,-1 1 64,0-1-64,0 1 64,1-1-64,-1 0-32,1 1 160,0 0-96,0 0-32,0-1-96,0 1 32,0 0 96,0 0-32,0-1 64,-1 1-128,1-1 0,-1 0 32,1 1 64,-1-1-32,1 0 64,-1 1-64,1-1-32,-1 1 32,0-2-32,1 2 0,-1-2 64,0 2-32,0-2-32,1 2 32,-1-1-32,0-1 0,0 1 0,0 0 0,0 0 0,0 0-96,0 0 64,0-1 32,0 2 64,0-1-32,0 0-32,0-1-64,0 2 32,1-2 32,-1 0 64,0 1-32,0-1-32,0 1 32,0 0-32,0-1 0,0 1 0,0 1 0,0-1 0,0 0 0,0 1 64,0-1-96,0 0 0,0 0 96,-1 0-32,1 0 64,0-1-64,0 2-32,0-1 32,0 1-32,0-1 0,0 0 0,0 1 64,0 0 32,0 0 32,0 0 0,0 0-160,0 0 32,0 0-160,0 0 32,0 0-352,0 0-96,0 2-1632,0-1-671,0 0 1471,0 0 704</inkml:trace>
  <inkml:trace contextRef="#ctx0" brushRef="#br1" timeOffset="-38260.568">911 1238 8704,'-2'-2'3328,"1"-1"-1792,0 1-1568,1 2 576,-2 2-384,-1 1-32,0 1 0,-1 2 64,-2 4-96,1 0 288,1 1 160,0-1-160,0 0 31,2 0-191,0-3-64,1-3-576,1-5-63,3-2-65,0-2 32,2-4 64,0 0 320,1 0 224,-2 0 256,1 2 160,-2 2 96,0 2 95,-1 2 449,-2 3-416,0 2-64,-2 3-224,-1 2-32,1 1-160,-1 3 0,0-2-224,1-2-32,0 0-1216,1-3-512,1-3 864</inkml:trace>
  <inkml:trace contextRef="#ctx0" brushRef="#br1" timeOffset="-32272.264">982 962 7296,'-2'-8'2816,"2"3"-1536,0 0-800,0 4 832,0-1-416,-1-1-32,1 1-448,0 2-96,0-1-192,0 0-160,0 1 0,0 1 32,2 0 0,0 3-96,1 1 64,1 1 32,1 0 64,1 2 32,1 0 32,1 4 0,-1-2 0,1 0 0,-1-2 0,-1 0-1,-1-2 65,-1 0 96,-1-3 64,0 1 32,-2-1 0,1 0-416,-2-1-192,-1-1 0,0-1 64,-2 0 96,-1-2 96,0 1 0,-1-2-32,0 0-64,0-3 32,-1-1 32,1-1 64,-1 1 320,0 0 128,1 1-576,-1 0-320,2 2 160,0 1 96,0 2 96,0-1 32,1 1-96,1 2 0,1 1-32,-1 2 96,2 3 0,1 2 96,1 0 320,0 2 224,1 0-384,2 1-192,0-1-128,-1 2-32,1 0 96,0-2 0,-1-1 32,0-2 0,-1-2-96,0 0 0,-2-3 320,-2 0-192,0-1 32,-2-1-288,0 0-96,-1 0 32,0-1 0,-1 0 96,1-1 64,0 1-32,0-1 128,0-3 128,1 2 96,0 0-64,1 1-32,-1 0 32,2 2 288,1 1-32,1 2-128,1 0-64,1 2 96,2 1 128,0 2-96,1 0 0,-1 0-128,1 2-32,-1 1-96,-1-3 32,0 0-64,-2-2-32,0-1-128,-2-2 0,-1 0 64,-1-1 32,0-1-64,-2-2 0,0 0-224,-2 0-64,1-3-64,-1-3-32,0 1 320,1 1 224,0-1-160,2 0 32,0 1 288,0 2 224,2-1-160,-1 1 0,1 2-160,1 0-96,0 2 64,1 3 0,1 1 32,1 1 64,1 0-96,0 0-64,0 2 0,1 0 32,-1-2-192,0 0 32,-1 0-32,0-2 64,-1-2-128,-1 1 64,-1-2 0,-2-1-32,0-1 128,-1-1 0,-1-1 32,-1-2-160,1 1 32,-1 1 64,2-1 32,-1 1 32,0 2 0,1 0 0,-1 3 0,1 0 0,1 1 0,0 0 64,2 2 32,0 0 96,1 1 96,0 1 0,0-1 0,1 1-160,0-1-32,0-1-96,1-2-32,-1 0 32,-1-2 0,1 1 64,-1-1 32,0-1-128,-2 0-160,0-1-128,-2 1-128,2 0 32,-2-1 160,1 2 64,-2-1 128,2 1 32,0 0 160,0 2 64,1 1 0,0-1 32,0 2-64,1-2 0,0 1-256,1-1-64,-1 0-1088,0-1-415,1-4 831</inkml:trace>
  <inkml:trace contextRef="#ctx0" brushRef="#br1" timeOffset="-37559.027">1019 986 4736,'-1'2'1760,"0"-1"-960,1-1-512,0 0 512,0 0 32,0-1 64,0 1 128,1-1 160,-1 0-640,0 1 192,0-1 32,0 1-128,0 2-32,0 1-224,-1 5 0,-1 0-161,-1 2-63,-1 0-64,1 0-96,0-2 32,0 0 32,1-2-32,1-2-32,0-1-64,1-1 32,1-2-32,1-3-64,1 0 0,0-1 96,0-1 64,0 1 128,1 0 288,-1 1 160,0 0-96,0 1 32,-1 1-128,-1 0 0,0 3-224,-1 0-128,-2 3-32,-1 2-32,1 0 0,-1 0 0,0 1 0,-1 0 0,1-2 0,1-1 0,0-1-96,1-1 64,0-1-128,2-1-32,0-1-64,2-2 64,-1-1 64,1 0-32,0-1 128,1 1 0,-1 1 160,0 0 64,-1 0 128,-1 0 128,1 2-128,-1-1 64,0 1-160,0 1-64,-1 2-64,-1 1 0,0 2-128,-2 3 0,0 2-32,0 0 0,-1 2 64,0-1 64,1-1-32,0-2-32,1-2 96,1-2 64,3-1 0,-1-2-96,1-2 64,0-1-96,1-2 64,1-1 64,-1 1 64,-1 1-32,0 0-32,-1 0-192,-1 4 32,-1 1 0,0 0-96,0 1 0,1 1-160,-1 0 0,0 0-512,1-1-224,-1 3-2432,1 0-1023,-1 0 2111,0-2 1088</inkml:trace>
  <inkml:trace contextRef="#ctx0" brushRef="#br1" timeOffset="-32719.145">1029 1033 8192,'3'-6'3072,"-2"5"-1664,1-6-1216,-1 4 704,-1-1-192,1 2-32,-1 0-224,0 0-32,0 1-256,0 0-32,-1 1 63,0 3-95,-1 1-64,0-1 0,-1 1-32,1 0 0,0-1 0,0 0 0,0-1 0,1 1 0,-1-1 64,1 0-32,0-1 64,0 1-64,1-2 64,-1 1-128,1-1-64,0 0-639,1 0-3073,-1 0-1408,1 0 2720</inkml:trace>
  <inkml:trace contextRef="#ctx0" brushRef="#br1" timeOffset="-20313.011">909 1165 6272,'2'-5'2368,"-1"3"-1280,0 0-160,-1 2 960,0 0-480,0 0-160,0 2-448,-1 2-97,-1 3-415,-2 0 192,-1 3 128,0 2-384,-1-1-192,0 1-128,1-3 64,1-1-64,2-3 32,-1-1 128,2-2 32,1-2-32,2-2-64,1-4-128,1-1 0,1 0 352,1 1 128,-2 1-64,1 1-96,-1 3-384,0 2-128,-2 4-2879,0 3-1281,-1 0 2272,-1-3 1152</inkml:trace>
  <inkml:trace contextRef="#ctx0" brushRef="#br1" timeOffset="-20913.527">764 1196 6144,'3'-8'2368,"-1"7"-1280,0 0-512,-1 1 736,0 0-384,0 0-64,-1 1-320,0 3 0,-2 0-320,0 3 64,0 2 64,-1 0-64,0 0 0,0-1-96,0-1-32,1-2-96,0-1-64,0-1 32,1-1-32,1 0-288,2-3-128,-1-1-2240,1 0-1056,1-2 1920,-1-1 896</inkml:trace>
  <inkml:trace contextRef="#ctx0" brushRef="#br1" timeOffset="-22334.019">702 1352 6784,'-4'7'2528,"2"-3"-1344,-1 1-1024,2-1 608,-1 2-416,0 1-96,-1 0-256,0 0 0,1-1 0,0 0-288,1-3-64,0 0-96,2-3 32,0-2 224,2-2 160,1-3 128,0 1 32,1-1 352,0 0 224,-1 2 192,0-1 96,0 3-96,0 0 0,-1 1-224,-1 1-97,0 2-319,-1 2-96,0 2-32,0 2 0,-2 0 0,-1 3 0,1 3-160,0-1 32,-1 0 0,1-1 0,0-2-864,1-2-287,-1-2 511,1-2 320</inkml:trace>
  <inkml:trace contextRef="#ctx0" brushRef="#br1" timeOffset="-21750.124">569 1256 5888,'0'-6'2272,"0"5"-1216,0-2-448,0 2 672,-1 0-96,1 0 96,-1-2-416,1 2-160,-1-2-384,2 1-128,0-1-64,-1-1-224,1 1-64,0-1-288,0 0-64,-1 1 224,1 0 64,0 1 160,-1 1 32,0 0 160,0 1 160,0 2-32,-1 0 96,-1 4-128,0 2 32,-1-1-160,0 2 0,-2 0 96,1 0 32,1-1-32,0-1 31,0-1-127,1-2 0,0-1-32,2-1 32,0-2-128,2-3 0,2-2-192,0-2 1,1-5 31,1 1 32,1 0 288,-2 1 160,0 3 63,0 1 33,-1 3 0,-2 3 64,-1 6-160,-1 2-96,-1 1-384,0 2-192,-1 2 192,0 1 160,0 3-2303,0-2-1025,-1-4 1696,0-4 800</inkml:trace>
  <inkml:trace contextRef="#ctx0" brushRef="#br1" timeOffset="-18180.659">809 1754 9600,'-2'2'3584,"2"2"-1920,-2 3-1504,2-3 704,-1 2-65,-1 1 129,0 3-64,0 1-64,0 1-416,1-1-160,-1 2-96,2-3-704,0-3-320,0-3-192,1-4 1,1-3 191,1-3 64,0-3 608,0 1 288,-1 0 768,1 1 415,-1 2 129,1 1 128,-1 2-192,0 4-96,-1 4-192,-1 6 0,-1 4-928,0 2-416,-1 1-4192,1-1-1791,-1-7 3199,0-11 1568</inkml:trace>
  <inkml:trace contextRef="#ctx0" brushRef="#br1" timeOffset="-19734.332">759 1619 9984,'0'-1'3776,"0"1"-2048,0 0-1728,0 0 672,0 0-544,-1 0-32,1 1-160,-2 3 0,-1 2 64,0 5 191,-1 1 129,1 4 192,-1-3 64,2 0-288,0-3-96,1-1-288,0-2-64,1-1 128,0-3 160,1-2-224,0-2 32,1-1-64,0-1-32,1-2 384,0 0 160,-1 1-160,-1 1-128,1 0 0,-1 2 0,-1 1 384,1 3 160,-1 1-64,0 0 0,-1 4-128,0-1 32,0 4-128,0-2-32,0 0-128,1-1-32,0-2-96,0 1 32,1-3-224,-1 0 32,1 0-1376,0-1-608,0-1 1184,-1-2 672</inkml:trace>
  <inkml:trace contextRef="#ctx0" brushRef="#br1" timeOffset="-18712.139">769 1788 8960,'-2'0'3328,"2"2"-1792,-1 0-960,0-1 992,0 2-801,-1 4-159,0 1 96,-2 2 96,0 2-416,1 1-224,0-2-32,0-1-256,1-2 32,0-3-192,2-6-672,1-3-128,1-3 417,0-2 223,1-1 480,-1 0 288,1 1 287,-1 2 97,-1 1 64,0 2 64,0 2-96,0 1-64,-1 3-96,-1 4-32,1 3-224,-2 1-64,1 1-128,-1 0-96,1-1-512,-1-1-160,1 0-2080,1-3-927,0-2 1887,1-3 960</inkml:trace>
  <inkml:trace contextRef="#ctx0" brushRef="#br1" timeOffset="-19165.452">677 1888 12672,'0'-1'4735,"0"1"-2559,1-1-2752,-1 1 704,1 0-416,-1 0 96,1 1-160,-1-1-96,0 1 256,1 2 64,-1 0 192,0 0 160,-1 1 192,1-1-512,0 1-160,-1 0 256,1 1 192,0-2 64,1-1 32,1-4-96,2-2-192,0-2-64,0-3-64,0 0 0,-1 1-128,0 1 0,0 2 128,-1 3 704,0 6 384,-1 1-160,0 4-160,0 1-352,0 0-192,-1 0-1568,1-2-608,1-3 1056,0-3 513</inkml:trace>
  <inkml:trace contextRef="#ctx0" brushRef="#br1" timeOffset="-28754.813">793 714 4480,'3'-4'1664,"-1"3"-896,-1-1-544,-1 1 768,0-2-224,-1-1-256,1-1-64,-1 2-288,-1 0 128,0 0 32,-2 2 96,0 0 160,0 1 32,-1 3 96,-1 2 32,-1-1 32,0 2-160,-2 1-32,0 1-256,0 1-64,-1 0-128,1 2-32,-1 0-33,1 1 33,2 0-64,0-3-32,2-3 32,2-1 32,0-1-32,2-2-32,0-3 96,2-4 0,2-1-128,1-2-32,2-1 32,1-1 0,-1 0-64,0 0 64,0 1 32,0-1 0,-3 2 128,1 0 64,-2 2 288,0 0 128,-3 5-352,0 1-160,-1 1-64,-2 2-32,-1 1 0,-2 1 64,-1 2-96,0 2 0,-2 1 32,0 0 64,-1 5-96,1-2 0,1 0 32,0-3 0,1-2 0,2-1 64,0-2-96,2-1 0,1-3 32,0 0 0,2-2-160,1-2-32,0-2 224,2-2 128,1-1-352,-1 1-96,0-1 64,0 2 96,0 0 96,-1 2 96,0 1 32,-1 1 96,0 1-96,-2 3-64,-1 1 0,-1 4-32,-2 3 0,0 0 0,-2 1 0,1 0 0,-2 0-96,1-1 64,1 0 32,1-2 0,0-1-96,2-2 64,0-1 320,3-3-192,1-3-288,1 0 160,1-4 64,2 0 64,0-2 96,0 1-96,0 0 0,-1 2-96,0-2-32,-1 1-128,0 2 32,-2 3 0,0 2 64,-2 2 32,-1 2-64,-1 3 64,-2 0 32,0 3 64,-1-1-32,-1 4-32,0-2 32,2 0-32,0-3 0,1-2 0,2-2 0,1-1 0,1-3 192,2-2 128,2-5-448,0-2-224,2-1 192,0-1 32,0-1 32,0 1 64,-1 2 32,-1 1 0,0 2 0,-2 1 0,0 2 352,-1 2 224,-1 4-640,-1 1-320,-2 3 192,-1 4 128,-1 1 0,-2 2 32,-1 1-128,1 0-32,-1-2 0,2-2 128,0-2 32,2-3 32,2-1-160,1-3-32,2-3-63,1-2-1,3-5 160,1-1 32,1-3 64,2-4 0,1-1 128,-1 1 64,0 0-64,-1 2-32,-2 3-33,0 2 33,-2 3-64,-1 2 64,-1 4-64,-2 1-32,-1 2 32,-2 3-32,-2 5 0,0 0 0,-2 2-96,0 1 64,0-2 32,-1 0 0,1-2 0,2-1 0,0-1 0,2-4 0,1-1-96,1-2 0,2-3-31,2-2-1,0-2 96,2-2 0,2-2 32,0 0 64,0-1-32,1-2 64,0 2-64,-2 2-32,0 1-64,-1 3 32,-1 0 96,-1 3 32,-1 4 31,0 2 1,-2 1-64,-1 1-64,-1 1 32,0 1-32,0-1-160,0-1 32,0-2-95,2-1 63,0-1-128,2-3 32,1-3-96,3-3 0,1-1-384,1-7-160,2 0 128,1-2 96,2 0 544,-1 0 224,0-1 480,0 1 192,-1 3-128,-2 2 32,-2 4-256,0 1-96,-2 3-96,-1 2-64,-2 4-96,-2 1 32,-1 2-128,-2 2 0,-2 1-128,-1 1-32,-1-1-64,0 1 0,0-1 64,0 3 128,2-2 32,0-2 32,2-4 0,2 0 64,2-8 96,3-2-128,1-1-32,2-5 0,2 1 64,2-4 96,-1 0 128,2 0 160,-2 2 32,1 1-129,-2 3 33,-1 2-160,-1 1-64,-1 1 0,-1 2-32,-3 4 416,-2 1-288,-1 3-128,-3 4-288,0 0-160,-1 0 384,-1 0 160,-1 2-416,2-3-192,0 0 192,1-2 64,1-2 32,4-2-64,0-5-64,4-1-32,1-3 64,3-6 65,1-1 63,3-1 32,0 0 96,1 0 95,0 2 65,-1-1 32,-2 3 0,0 1-128,-2 5-32,-1 4-32,-2 1-64,-1 1-64,-2 2 32,-2 2-32,-2 2-64,-2 1-192,-1 0-128,-2 2-95,-2 3-1,0-1 64,-2 0 128,1-1 160,-1-1 96,1 0 0,2-1 32,0-2 64,1-1 0,2-2 0,1 0 0,1-2 0,3-4 64,1-1-32,1-1-32,2 0 96,0-3 0,1-2 96,-1 1 96,1 1 64,0 1-96,-2 2 0,0 1-96,-2 2 0,-3 6-32,0 1-64,-2 2-64,-1 3 32,-1 1-32,-2 0 0,0 4 0,1-2 0,0 0 64,1-4-32,1-2-32,1-1 32,2-3 31,1-2-94,1-2-1,3-6-128,1-2 32,1-1 0,1-1-32,1-2 32,-1 3 96,-1 0 0,-1 2 32,0 1 64,-1 2 96,-2 2 64,0 2 32,-1 4-65,-2 1-31,0 1-96,-2 2-64,-1 5 32,0-2 32,0 1-32,0-2-32,0 0 32,2-2-32,0-1 0,0-2 64,2-4-32,2-3-96,1-1-32,0-3-96,2-2 32,1-1-63,-1 0-1,1 2 32,-2 1 64,0 0 64,0 2 32,-2 2 160,0 1 64,-1 3 64,-1 2-1,-1 5-63,-1 0-32,-1 0-96,0 1 32,1 1-64,-1-2-32,1 0 32,0-2-32,1-2-96,0 0 64,2-3-128,-1-1 32,2-1 0,1-1-31,2-4-33,0-1-32,1-2 32,1-3 64,0-2 64,0 2 32,0 0 96,-1 2 32,0 1 224,-1 3 191,-2 1-127,0 2 32,-2 3 32,-1 3 32,-1 6-256,-1 1-128,-1 1-352,0 0-96,0-1-96,1-2 32,0-2-64,0-2 65,2-2 63,-1-2 64,2-3 32,0-1 0,0-3 0,1 0 0,0-2 0,0-1 64,0 0 128,0 2 32,0-1 32,0 3 64,-1 0 160,-1 1 128,1 0 0,-2 2 32,1 1-192,-2 1-128,-1 1-32,0 2-32,-2 3 0,0 0 0,0 0 0,0 1 0,0-1 0,-1 0 0,1-1 0,1 0 0,0-2 0,1 0 0,1-1 0,1 0 0,1-1 0,1-2 0,1 0 0,2-1 0,0-2 0,2-2 0,0-3 0,2-1 64,1 1 32,-1 0-32,0 0-64,-1 4 96,-2-1 0,0 2 32,-2 3 0,-2 2-64,-2 2-128,-1 2 32,-2 5 32,-1-1 0,1 1-96,-1-3 64,1 0 32,1-1 0,1-2 0,0-1 64,2-2-32,0-1 64,1-1-64,1-2 63,3-4-63,2-1-32,2-1 96,0 1 0,2-3 96,1 1 32,1-1-32,0 1 32,0 1 160,0-2 64,1 3-576,-2-2-224,0 2 448,-2 2 256,-1 1-480,-1 1-192,-2 2 64,-1 0 32,-1 2 0,-2 5 0,-1 0 32,-2 1 128,-1 0 32,0 0 32,0 1 0,0-1 0,-1-2 0,1 2 0,1-3 0,0-1 0,2-2 352,1-2-128,1 0-32,0-1-192,2 0 0,0 1 0,0-2 64,0 1 256,1 0 160,0-2-288,-1 1-128,1 1-320,-2 0-96,0 4 672,-2 0-448,-2 3-160,-1 0 32,-2 1 128,-1 1 32,0 1-32,0 0 0,1-1 0,0 0 96,1-2 64,0 0-64,2-1 0,0-1 96,1-2 32,1-2 32,3 1 64,0-5 192,2 1 128,0-2-416,1 1-96,1 0-192,0 1-32,-1-1 32,0 1 64,-1 0 416,0 2 256,-1 0-256,-2 4-160,0 0-64,-2 1 0,-1 1-544,-3 2-128,0 1 352,-2 2 192,0 0 224,1-1 128,0 0-128,0-2-96,2-1-32,0-1-32,3-3 0,0-2-160,3 1 32,0-3 0,2 0 64,0 0-32,1 0 32,0 0 352,0 0 96,1 1-512,-1 1-224,-1 0 512,1 1 224,-2 1-64,0 0-96,-1 0-128,-1 1-96,-1 1-64,0 1 32,-1 0-32,-1 0 0,1-1 64,0 1 0,-1-1 0,1 0 0,1 0 64,0-2 32,1-2-32,2-2 32,0 0-64,2-1-32,0 0 32,0-1 32,-1 0-32,0 1-32,-1 1 32,0 3-32,-2 1 64,0 1 32,-2 3-32,-1 1 32,-2 2 0,0 2 32,-1-1-160,1 0 32,-1 0-160,2-2 32,0-1-160,1-1-32,1-2-64,0-2 0,3-2 128,1-1 160,0 0 64,0 0 32,1-1 256,-1 1 224,0 0-160,0 1-96,-1 1-224,0 1 0,1 1 0,-2 0 0,0 1-96,0 1 64,-1 2 32,0 6 0,-1-1-96,-1 1 64,1 2-32,-1-1 0,0 1-160,1 0-96,-1-3 32,1-2 96,1-2-544,0-2-159,1-2 127,1-1 96,-1-2 416,1 1 128,-1-1 480,-1 0 224,1 1 128,-1 0 127,-1 1-383,0 1-96,-1 4-96,0 3 64,-2 1-160,-1 3-96,-1 0 32,-2 2 0,-1 3-320,1-1-96,-1-1 96,0 0 96,1-1-128,1-4 32,0-1-256,2-3-31,0-2-1,1-1 0,0-1 64,1-3 96,1-4 160,2 1 32,-1-3 96,2 0 32,0-1 96,-1-2 96,0 2 224,0 1 64,-1 2-32,0 1 0,-1 5-96,-1 2-192,-2 2-64,-1 1-32,-2 5-32,-1 0 0,0 3 0,-1 2 0,-1-1 64,1 1-32,1-3 63,2-5-126,1 0-1,0-5-32,3-2-64,0-4-64,2-2-32,1-5 32,2-2 128,0 0 32,1-3 32,-1 2 64,-1 1 96,1 2 128,-1 2 64,-1 1-33,0 2-31,-1 2-96,-1 2-32,-1 4 160,-1 3 192,0 2-320,-1 5-192,0 2-160,-1 3-64,0 0 32,0 4 128,1-4 224,0-3 224,1-3-480,0-3-160,1-3 256,1-7 64,1-4-160,0-2 64,0-1 64,0-1 0,1-2-32,-1 1-64,0 1 32,-1 1-32,1 1 0,0 2 352,-1 1 96,0 2-96,0 1-96,-1 4-192,-1 3 0,-1 2 64,0 6 32,-1 1 32,0 4 0,0 0 0,0 1 0,2-1-64,-1-3-64,1-5-64,1-2-32,0-3-96,0-2-32,1-4-160,1-5 0,0-4 256,1-2 224,0 0-32,1-2 32,-1 1-32,1-1-64,0 0-128,-1 3-64,0 3 448,-1 6 416,1 2-192,-2 5-96,0 2-96,-1 3-160,-1 5-32,0 0-1152,-1 0-512,0 2 736,0-4 384</inkml:trace>
  <inkml:trace contextRef="#ctx0" brushRef="#br1" timeOffset="-30101.011">814 712 5888,'0'0'2272,"0"1"-1216,0 0-736,1 0 544,-1 0-224,2 1 32,1-1-96,0-1-64,0 1-256,2-1 32,1 0 64,-1 0 0,1 0 96,1 0-96,-1 2-32,-1-1-128,0 1-32,0 2-96,-2 0-64,-1 0 32,0-1-32,-2 1-96,-1-1 64,-2 0-32,0 0-64,0-1 96,-1 0 0,-1-1 32,0-1 64,-1 1-32,1-1-32,-1 0 32,0-1-32,2 1 0,-1-1 0,2-2 0,0 1 0,2 0 0,0 0 64,0 1 32,3-1 32,0-1 64,2 2 96,1 1-64,1 0 31,1 0-95,1 0 0,-1 2-96,1 0 32,0 0-64,0-1 64,-1 1-128,-1-1 0,0 0 32,-1 0 64,0-1-96,-2 0 0,-2-1 224,-2 0-160,0-1 0,-2 0-32,-1 0 0,-1-1-96,0 1 64,-1 0 32,1 1 0,0-1 0,2 1 64,-1 0-32,1 0-32,0 1-64,1 1-32,1 1 64,0 1 64,1 0 0,1 1-32,2 1 32,1 0 32,2 1-32,0 1 64,2 2-64,0-1 64,1 0 224,0-2 96,0 0-288,0-2-128,-1-1 0,-1 1-32,-1-1 32,0 1 64,-2 0-384,-1 1-192,-2 1 64,-1-1 0,-1 1 128,-2 0 33,0-1 95,0-1 64,0-2 192,0 0 128,0-2 96,1 0 159,0 0 33,1 0 96,0-1-192,1 0 32,1 1-128,2-1 0,0 1-160,1 0-96,1 0 0,1 1 32,0 1-32,1 1-32,0 0 96,-1 0 0,0 2-128,0 1 32,-1-3 0,0 3 64,-2-2-96,0 0 0,-1 0 32,0-1 0,-1 0-224,0-1 0,-1 1 32,-1-2 32,0 0-192,0 0-96,-1-2-800,1-1-415,0-4 895,-1-2 384</inkml:trace>
  <inkml:trace contextRef="#ctx0" brushRef="#br1" timeOffset="-36205.401">474 1198 5248,'-1'-1'2016,"0"0"-1088,0 1-1088,0 0 2080,-1 1-864,0 0-352,0 1-384,0 2-224,-1 1 0,-1 2 0,0 2 160,0-1 160,0 2-32,0 0 96,0-1 32,1 0-32,1-2-96,-1 0 0,1-1-160,0-1 32,1-1-96,2-2 0,0-1-97,1-3-126,0-1-33,3-1-160,-1-2-64,0-1-128,0 0 32,0 0 160,-1 2 128,0 0 160,-1 2 128,-1 0 224,0 1 64,0 2-320,-1 0-128,1 2-1920,-1 1-800,0-2 1376,0-1 672</inkml:trace>
  <inkml:trace contextRef="#ctx0" brushRef="#br1" timeOffset="-34706.135">455 1259 9728,'-4'-5'3680,"3"3"-1984,-2-1-1472,3 2 832,-1 0-609,0 0-63,0-3 32,1 0 32,0-1-224,1 1-288,0 0-96,0 1 64,0 0 32,0 1 128,1 1 96,1 2-128,1 4-96,1 0 96,1 1 96,1 3-96,1 1-32,1 1 0,0 1 0,0 3 0,1 0 0,-1-1 0,-1-1 0,0-3 0,-2-2 0,0-2-160,-2 1 32,0-4 0,-1 2-32,-1-3 608,-1-1 256,-1 0-160,-2-1-64,-1-1-256,-1-2-96,-1 0-128,-1-4-96,-1-2 64,1-1 0,-1-1-64,0-2 64,0 0 32,1 2 64,0 1 32,0 1 32,2 3 64,0 0 96,1 1-128,1 2-32,0 1-128,2 1-96,0 2-32,2 1 0,2 1 96,0 4 64,2 0-64,1 2 0,0 1 96,2 5 96,0-1-64,0 4-64,1-2 0,-1 0-32,0 1 0,-1 0 64,-1-3-32,-1-1 64,-1-2-64,-1-2-32,-1-3 32,-1 0 32,0-3 32,-2 1 32,-2-3-224,-1 0-64,-2-2-96,-1-1 64,0-2 128,-1-1 32,0-2 32,0 0 0,2 1 0,0 0 64,0 1 32,1 1 96,0 1-96,2 0 0,-1 1-96,2 2-32,0 0 32,3 2 64,0 1 32,1 2 32,2 2-64,0 1 32,1-1-64,1 1-32,0 0 32,0 1 32,0 0-32,-1-1-32,-1-1 32,0-1-32,-2-2 0,0-1 64,-1 0-96,-1-1 0,-1-2-128,-1-1 32,-2-1-96,-1-1 64,0-3 32,-1-1 64,-1 1 32,0-2 32,1 0 0,0-1 64,1 1 32,0 2 32,1 1 0,1 1 0,0 0-160,1 2 32,1 2-64,1 3-64,0 2 96,3 1 64,0 1 0,2 4 64,1-1-64,-1 2-32,0 2 32,0 0-32,0-1 0,-1-2 64,0-2-32,-1-1-32,0-2 32,-1-1 32,-1-1-192,0-2 32,0 0-128,-1-2 64,0-2-128,-1 0 32,0 0-32,0-2 96,0-2 128,0 1 32,-1 1 32,1-1 0,0 2 0,-1 0 0,1 1-96,-1 1 64,0 0 32,1 2 0,-1 4-96,1 1 64,0 1 96,1 1 32,0 2-32,0 0 32,1 0-224,0-1 32,0 0-1728,1-1-767,0-1 1087,0-6 640</inkml:trace>
  <inkml:trace contextRef="#ctx0" brushRef="#br1" timeOffset="-35690.569">448 1281 8320,'0'3'3168,"-2"-2"-1728,1 1-992,1-2 832,0 2-704,0 0-160,2 3-128,-1 0-32,2 2-128,0 2-32,2 0 95,0 0 33,1 0 96,1 1-160,0-1-32,0 1-64,-1 1 32,0 0-64,-1-3-32,0 1 224,-1 1 160,0-2-256,-1-3-64,-1 0-352,0-1-64,-1-1 832,-1-1 352,0-3-256,-1-1-128,-1-2-288,0 0-128,-1 1 0,0-2 32,-1 0-32,-1 0-32,0-1-64,0 0 32,0-1 96,1 1 32,-1 0 32,0 1 64,1 1-96,0 1-64,0 0 0,0 2-32,2 1-160,-1 0 32,2 1 64,0 1 32,0 2-64,1 0 0,1 2-32,1 1 96,2 1 0,1 3 32,2 1 0,2 2 64,0 0-32,1-1 64,0-1-128,-1-1 0,0 0 32,-1-3 64,-1 1-32,-1 1 64,0-2-64,-2-2-32,-1 1 32,0-3-32,-1 0 0,-1 0 0,-2-3 64,-1 1 32,0-2 32,-1-1 0,-1-1 64,0-4 32,-1-1 32,0 0 0,-1 0-64,1 0-32,0 0-32,1 1 0,0 0 0,1 1 0,1 1 0,0 1 0,1 3-288,1 3 32,2-1 32,0 0 64,2 2 32,1 0 0,1 1 64,1-1-32,-1 1-32,2 1 32,-1 0-32,1 0-96,0 0 0,-2-2-224,0 0-64,-1 0-416,0-3-192,-2 1-1472,-1-3-639,-1-4 1631,0-2 736</inkml:trace>
  <inkml:trace contextRef="#ctx0" brushRef="#br2" timeOffset="-186878.588">499 1507 2816,'0'-1'1120,"-2"1"-576,1-1-704,1 1 192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8335" cy="352040"/>
          </a:xfrm>
          <a:prstGeom prst="rect">
            <a:avLst/>
          </a:prstGeom>
        </p:spPr>
        <p:txBody>
          <a:bodyPr vert="horz" lIns="91428" tIns="45715" rIns="91428" bIns="45715" rtlCol="0"/>
          <a:lstStyle>
            <a:lvl1pPr algn="l">
              <a:defRPr sz="1200"/>
            </a:lvl1pPr>
          </a:lstStyle>
          <a:p>
            <a:endParaRPr lang="en-US"/>
          </a:p>
        </p:txBody>
      </p:sp>
      <p:sp>
        <p:nvSpPr>
          <p:cNvPr id="3" name="Date Placeholder 2"/>
          <p:cNvSpPr>
            <a:spLocks noGrp="1"/>
          </p:cNvSpPr>
          <p:nvPr>
            <p:ph type="dt" idx="1"/>
          </p:nvPr>
        </p:nvSpPr>
        <p:spPr>
          <a:xfrm>
            <a:off x="5266480" y="0"/>
            <a:ext cx="4028335" cy="352040"/>
          </a:xfrm>
          <a:prstGeom prst="rect">
            <a:avLst/>
          </a:prstGeom>
        </p:spPr>
        <p:txBody>
          <a:bodyPr vert="horz" lIns="91428" tIns="45715" rIns="91428" bIns="45715" rtlCol="0"/>
          <a:lstStyle>
            <a:lvl1pPr algn="r">
              <a:defRPr sz="1200"/>
            </a:lvl1pPr>
          </a:lstStyle>
          <a:p>
            <a:fld id="{626C603D-A017-420D-87AC-406B3CFFEC5C}" type="datetimeFigureOut">
              <a:rPr lang="en-US" smtClean="0"/>
              <a:t>2/5/2019</a:t>
            </a:fld>
            <a:endParaRPr lang="en-US"/>
          </a:p>
        </p:txBody>
      </p:sp>
      <p:sp>
        <p:nvSpPr>
          <p:cNvPr id="4" name="Slide Image Placeholder 3"/>
          <p:cNvSpPr>
            <a:spLocks noGrp="1" noRot="1" noChangeAspect="1"/>
          </p:cNvSpPr>
          <p:nvPr>
            <p:ph type="sldImg" idx="2"/>
          </p:nvPr>
        </p:nvSpPr>
        <p:spPr>
          <a:xfrm>
            <a:off x="3830638" y="876300"/>
            <a:ext cx="1635125" cy="2365375"/>
          </a:xfrm>
          <a:prstGeom prst="rect">
            <a:avLst/>
          </a:prstGeom>
          <a:noFill/>
          <a:ln w="12700">
            <a:solidFill>
              <a:prstClr val="black"/>
            </a:solidFill>
          </a:ln>
        </p:spPr>
        <p:txBody>
          <a:bodyPr vert="horz" lIns="91428" tIns="45715" rIns="91428" bIns="45715" rtlCol="0" anchor="ctr"/>
          <a:lstStyle/>
          <a:p>
            <a:endParaRPr lang="en-US"/>
          </a:p>
        </p:txBody>
      </p:sp>
      <p:sp>
        <p:nvSpPr>
          <p:cNvPr id="5" name="Notes Placeholder 4"/>
          <p:cNvSpPr>
            <a:spLocks noGrp="1"/>
          </p:cNvSpPr>
          <p:nvPr>
            <p:ph type="body" sz="quarter" idx="3"/>
          </p:nvPr>
        </p:nvSpPr>
        <p:spPr>
          <a:xfrm>
            <a:off x="929006" y="3373186"/>
            <a:ext cx="7438388" cy="2760315"/>
          </a:xfrm>
          <a:prstGeom prst="rect">
            <a:avLst/>
          </a:prstGeom>
        </p:spPr>
        <p:txBody>
          <a:bodyPr vert="horz" lIns="91428" tIns="45715" rIns="91428" bIns="4571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6658361"/>
            <a:ext cx="4028335" cy="352040"/>
          </a:xfrm>
          <a:prstGeom prst="rect">
            <a:avLst/>
          </a:prstGeom>
        </p:spPr>
        <p:txBody>
          <a:bodyPr vert="horz" lIns="91428" tIns="45715" rIns="91428" bIns="45715" rtlCol="0" anchor="b"/>
          <a:lstStyle>
            <a:lvl1pPr algn="l">
              <a:defRPr sz="1200"/>
            </a:lvl1pPr>
          </a:lstStyle>
          <a:p>
            <a:endParaRPr lang="en-US"/>
          </a:p>
        </p:txBody>
      </p:sp>
      <p:sp>
        <p:nvSpPr>
          <p:cNvPr id="7" name="Slide Number Placeholder 6"/>
          <p:cNvSpPr>
            <a:spLocks noGrp="1"/>
          </p:cNvSpPr>
          <p:nvPr>
            <p:ph type="sldNum" sz="quarter" idx="5"/>
          </p:nvPr>
        </p:nvSpPr>
        <p:spPr>
          <a:xfrm>
            <a:off x="5266480" y="6658361"/>
            <a:ext cx="4028335" cy="352040"/>
          </a:xfrm>
          <a:prstGeom prst="rect">
            <a:avLst/>
          </a:prstGeom>
        </p:spPr>
        <p:txBody>
          <a:bodyPr vert="horz" lIns="91428" tIns="45715" rIns="91428" bIns="45715" rtlCol="0" anchor="b"/>
          <a:lstStyle>
            <a:lvl1pPr algn="r">
              <a:defRPr sz="1200"/>
            </a:lvl1pPr>
          </a:lstStyle>
          <a:p>
            <a:fld id="{ECB7E12F-55D8-4732-A045-B448F16D45D6}" type="slidenum">
              <a:rPr lang="en-US" smtClean="0"/>
              <a:t>‹#›</a:t>
            </a:fld>
            <a:endParaRPr lang="en-US"/>
          </a:p>
        </p:txBody>
      </p:sp>
    </p:spTree>
    <p:extLst>
      <p:ext uri="{BB962C8B-B14F-4D97-AF65-F5344CB8AC3E}">
        <p14:creationId xmlns:p14="http://schemas.microsoft.com/office/powerpoint/2010/main" val="1386583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9050" y="876300"/>
            <a:ext cx="1638300" cy="2365375"/>
          </a:xfrm>
        </p:spPr>
      </p:sp>
      <p:sp>
        <p:nvSpPr>
          <p:cNvPr id="3" name="Notes Placeholder 2"/>
          <p:cNvSpPr>
            <a:spLocks noGrp="1"/>
          </p:cNvSpPr>
          <p:nvPr>
            <p:ph type="body" idx="1"/>
          </p:nvPr>
        </p:nvSpPr>
        <p:spPr/>
        <p:txBody>
          <a:bodyPr/>
          <a:lstStyle/>
          <a:p>
            <a:r>
              <a:rPr lang="en-US" dirty="0"/>
              <a:t>Our lab is particularly interested how</a:t>
            </a:r>
            <a:r>
              <a:rPr lang="en-US" baseline="0" dirty="0"/>
              <a:t> anesthetics such as </a:t>
            </a:r>
            <a:r>
              <a:rPr lang="en-US" baseline="0" dirty="0" err="1"/>
              <a:t>neurosteroids</a:t>
            </a:r>
            <a:r>
              <a:rPr lang="en-US" baseline="0" dirty="0"/>
              <a:t> mediate GABA receptor function, so we decided to first apply this large peptide digestion strategy to the bacterial ligand gated ion channel, GLIC.  GLIC has high homology with GABA receptors, but since it’s a bacterial channel its easy to express and purify it in large quantities, which makes for a great first test case. </a:t>
            </a:r>
            <a:r>
              <a:rPr lang="en-US" dirty="0"/>
              <a:t>Our workflow was to </a:t>
            </a:r>
            <a:r>
              <a:rPr lang="en-US" dirty="0" err="1"/>
              <a:t>photolabel</a:t>
            </a:r>
            <a:r>
              <a:rPr lang="en-US" dirty="0"/>
              <a:t> our </a:t>
            </a:r>
            <a:r>
              <a:rPr lang="en-US" dirty="0" err="1"/>
              <a:t>protien</a:t>
            </a:r>
            <a:r>
              <a:rPr lang="en-US" baseline="0" dirty="0"/>
              <a:t>, digest it, analyze it by tandem mass spectrometry, and look for labeled peptides at the MS1 level with extracted ion </a:t>
            </a:r>
            <a:r>
              <a:rPr lang="en-US" baseline="0" dirty="0" err="1"/>
              <a:t>chormatograms</a:t>
            </a:r>
            <a:r>
              <a:rPr lang="en-US" baseline="0" dirty="0"/>
              <a:t>. </a:t>
            </a:r>
          </a:p>
          <a:p>
            <a:endParaRPr lang="en-US" baseline="0" dirty="0"/>
          </a:p>
        </p:txBody>
      </p:sp>
      <p:sp>
        <p:nvSpPr>
          <p:cNvPr id="4" name="Slide Number Placeholder 3"/>
          <p:cNvSpPr>
            <a:spLocks noGrp="1"/>
          </p:cNvSpPr>
          <p:nvPr>
            <p:ph type="sldNum" sz="quarter" idx="10"/>
          </p:nvPr>
        </p:nvSpPr>
        <p:spPr/>
        <p:txBody>
          <a:bodyPr/>
          <a:lstStyle/>
          <a:p>
            <a:fld id="{A714936C-4375-CA45-9458-C20727806F91}" type="slidenum">
              <a:rPr lang="en-US" smtClean="0"/>
              <a:t>1</a:t>
            </a:fld>
            <a:endParaRPr lang="en-US"/>
          </a:p>
        </p:txBody>
      </p:sp>
    </p:spTree>
    <p:extLst>
      <p:ext uri="{BB962C8B-B14F-4D97-AF65-F5344CB8AC3E}">
        <p14:creationId xmlns:p14="http://schemas.microsoft.com/office/powerpoint/2010/main" val="190453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4"/>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BF5FB53-865D-4BDE-B851-E8C54D19AC23}"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2994450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F5FB53-865D-4BDE-B851-E8C54D19AC23}"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1310961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96701"/>
            <a:ext cx="1543050" cy="84522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96701"/>
            <a:ext cx="4514850" cy="84522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F5FB53-865D-4BDE-B851-E8C54D19AC23}"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2137683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F5FB53-865D-4BDE-B851-E8C54D19AC23}"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857088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541735" y="4198587"/>
            <a:ext cx="5829300" cy="2166935"/>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F5FB53-865D-4BDE-B851-E8C54D19AC23}"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2163856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311402"/>
            <a:ext cx="3028950" cy="653750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311402"/>
            <a:ext cx="3028950" cy="653750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BF5FB53-865D-4BDE-B851-E8C54D19AC23}" type="datetimeFigureOut">
              <a:rPr lang="en-US" smtClean="0"/>
              <a:t>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3144232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1" y="2217385"/>
            <a:ext cx="3030141" cy="924101"/>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42901" y="3141486"/>
            <a:ext cx="3030141" cy="570741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1" y="2217385"/>
            <a:ext cx="3031331" cy="924101"/>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83771" y="3141486"/>
            <a:ext cx="3031331" cy="570741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BF5FB53-865D-4BDE-B851-E8C54D19AC23}" type="datetimeFigureOut">
              <a:rPr lang="en-US" smtClean="0"/>
              <a:t>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3497306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BF5FB53-865D-4BDE-B851-E8C54D19AC23}" type="datetimeFigureOut">
              <a:rPr lang="en-US" smtClean="0"/>
              <a:t>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1021400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F5FB53-865D-4BDE-B851-E8C54D19AC23}" type="datetimeFigureOut">
              <a:rPr lang="en-US" smtClean="0"/>
              <a:t>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3846790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7"/>
            <a:ext cx="2256235" cy="1678517"/>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2681288" y="394408"/>
            <a:ext cx="3833813" cy="845449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4"/>
            <a:ext cx="2256235" cy="6775980"/>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1BF5FB53-865D-4BDE-B851-E8C54D19AC23}" type="datetimeFigureOut">
              <a:rPr lang="en-US" smtClean="0"/>
              <a:t>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2813855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2"/>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344216" y="885119"/>
            <a:ext cx="4114800" cy="594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344216" y="7752823"/>
            <a:ext cx="4114800" cy="1162578"/>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1BF5FB53-865D-4BDE-B851-E8C54D19AC23}" type="datetimeFigureOut">
              <a:rPr lang="en-US" smtClean="0"/>
              <a:t>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FD1199-6C3C-4C9D-9021-8CF4A65A6A7B}" type="slidenum">
              <a:rPr lang="en-US" smtClean="0"/>
              <a:t>‹#›</a:t>
            </a:fld>
            <a:endParaRPr lang="en-US"/>
          </a:p>
        </p:txBody>
      </p:sp>
    </p:spTree>
    <p:extLst>
      <p:ext uri="{BB962C8B-B14F-4D97-AF65-F5344CB8AC3E}">
        <p14:creationId xmlns:p14="http://schemas.microsoft.com/office/powerpoint/2010/main" val="674261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9181396"/>
            <a:ext cx="1600200" cy="527401"/>
          </a:xfrm>
          <a:prstGeom prst="rect">
            <a:avLst/>
          </a:prstGeom>
        </p:spPr>
        <p:txBody>
          <a:bodyPr vert="horz" lIns="91440" tIns="45720" rIns="91440" bIns="45720" rtlCol="0" anchor="ctr"/>
          <a:lstStyle>
            <a:lvl1pPr algn="l">
              <a:defRPr sz="900">
                <a:solidFill>
                  <a:schemeClr val="tx1">
                    <a:tint val="75000"/>
                  </a:schemeClr>
                </a:solidFill>
              </a:defRPr>
            </a:lvl1pPr>
          </a:lstStyle>
          <a:p>
            <a:fld id="{1BF5FB53-865D-4BDE-B851-E8C54D19AC23}" type="datetimeFigureOut">
              <a:rPr lang="en-US" smtClean="0"/>
              <a:t>2/5/2019</a:t>
            </a:fld>
            <a:endParaRPr lang="en-US"/>
          </a:p>
        </p:txBody>
      </p:sp>
      <p:sp>
        <p:nvSpPr>
          <p:cNvPr id="5" name="Footer Placeholder 4"/>
          <p:cNvSpPr>
            <a:spLocks noGrp="1"/>
          </p:cNvSpPr>
          <p:nvPr>
            <p:ph type="ftr" sz="quarter" idx="3"/>
          </p:nvPr>
        </p:nvSpPr>
        <p:spPr>
          <a:xfrm>
            <a:off x="2343150" y="9181396"/>
            <a:ext cx="2171700" cy="52740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9181396"/>
            <a:ext cx="1600200" cy="527401"/>
          </a:xfrm>
          <a:prstGeom prst="rect">
            <a:avLst/>
          </a:prstGeom>
        </p:spPr>
        <p:txBody>
          <a:bodyPr vert="horz" lIns="91440" tIns="45720" rIns="91440" bIns="45720" rtlCol="0" anchor="ctr"/>
          <a:lstStyle>
            <a:lvl1pPr algn="r">
              <a:defRPr sz="900">
                <a:solidFill>
                  <a:schemeClr val="tx1">
                    <a:tint val="75000"/>
                  </a:schemeClr>
                </a:solidFill>
              </a:defRPr>
            </a:lvl1pPr>
          </a:lstStyle>
          <a:p>
            <a:fld id="{28FD1199-6C3C-4C9D-9021-8CF4A65A6A7B}" type="slidenum">
              <a:rPr lang="en-US" smtClean="0"/>
              <a:t>‹#›</a:t>
            </a:fld>
            <a:endParaRPr lang="en-US"/>
          </a:p>
        </p:txBody>
      </p:sp>
    </p:spTree>
    <p:extLst>
      <p:ext uri="{BB962C8B-B14F-4D97-AF65-F5344CB8AC3E}">
        <p14:creationId xmlns:p14="http://schemas.microsoft.com/office/powerpoint/2010/main" val="4232044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tiff"/><Relationship Id="rId3" Type="http://schemas.openxmlformats.org/officeDocument/2006/relationships/notesSlide" Target="../notesSlides/notesSlide1.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tiff"/><Relationship Id="rId10" Type="http://schemas.openxmlformats.org/officeDocument/2006/relationships/image" Target="../media/image15.emf"/><Relationship Id="rId4" Type="http://schemas.openxmlformats.org/officeDocument/2006/relationships/image" Target="../media/image2.tiff"/><Relationship Id="rId9" Type="http://schemas.openxmlformats.org/officeDocument/2006/relationships/customXml" Target="../ink/ink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ight Arrow 25"/>
          <p:cNvSpPr/>
          <p:nvPr/>
        </p:nvSpPr>
        <p:spPr>
          <a:xfrm>
            <a:off x="3276600" y="3078586"/>
            <a:ext cx="274320" cy="222885"/>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 </a:t>
            </a:r>
          </a:p>
        </p:txBody>
      </p:sp>
      <p:sp>
        <p:nvSpPr>
          <p:cNvPr id="25" name="Text Box 67"/>
          <p:cNvSpPr txBox="1">
            <a:spLocks noChangeArrowheads="1"/>
          </p:cNvSpPr>
          <p:nvPr/>
        </p:nvSpPr>
        <p:spPr bwMode="auto">
          <a:xfrm>
            <a:off x="2010111" y="2548143"/>
            <a:ext cx="475844" cy="276999"/>
          </a:xfrm>
          <a:prstGeom prst="rect">
            <a:avLst/>
          </a:prstGeom>
          <a:noFill/>
          <a:ln w="9525">
            <a:noFill/>
            <a:miter lim="800000"/>
            <a:headEnd/>
            <a:tailEnd/>
          </a:ln>
        </p:spPr>
        <p:txBody>
          <a:bodyPr>
            <a:spAutoFit/>
          </a:bodyPr>
          <a:lstStyle/>
          <a:p>
            <a:pPr eaLnBrk="0" hangingPunct="0">
              <a:spcBef>
                <a:spcPct val="50000"/>
              </a:spcBef>
            </a:pPr>
            <a:r>
              <a:rPr lang="en-US" sz="1200" b="1" dirty="0">
                <a:solidFill>
                  <a:srgbClr val="FF0000"/>
                </a:solidFill>
                <a:latin typeface="Calibri" pitchFamily="34" charset="0"/>
              </a:rPr>
              <a:t>UV</a:t>
            </a:r>
          </a:p>
        </p:txBody>
      </p:sp>
      <p:grpSp>
        <p:nvGrpSpPr>
          <p:cNvPr id="175" name="Group 174"/>
          <p:cNvGrpSpPr/>
          <p:nvPr/>
        </p:nvGrpSpPr>
        <p:grpSpPr>
          <a:xfrm>
            <a:off x="5237016" y="914402"/>
            <a:ext cx="704331" cy="2717897"/>
            <a:chOff x="4887053" y="1534386"/>
            <a:chExt cx="939108" cy="3345104"/>
          </a:xfrm>
        </p:grpSpPr>
        <p:pic>
          <p:nvPicPr>
            <p:cNvPr id="134" name="Picture 133"/>
            <p:cNvPicPr>
              <a:picLocks noChangeAspect="1"/>
            </p:cNvPicPr>
            <p:nvPr/>
          </p:nvPicPr>
          <p:blipFill rotWithShape="1">
            <a:blip r:embed="rId4" cstate="print">
              <a:extLst>
                <a:ext uri="{28A0092B-C50C-407E-A947-70E740481C1C}">
                  <a14:useLocalDpi xmlns:a14="http://schemas.microsoft.com/office/drawing/2010/main" val="0"/>
                </a:ext>
              </a:extLst>
            </a:blip>
            <a:srcRect l="33333" t="7158" r="30000" b="4480"/>
            <a:stretch/>
          </p:blipFill>
          <p:spPr>
            <a:xfrm>
              <a:off x="4887053" y="1534386"/>
              <a:ext cx="939108" cy="1408662"/>
            </a:xfrm>
            <a:prstGeom prst="rect">
              <a:avLst/>
            </a:prstGeom>
          </p:spPr>
        </p:pic>
        <p:grpSp>
          <p:nvGrpSpPr>
            <p:cNvPr id="103" name="Group 102"/>
            <p:cNvGrpSpPr/>
            <p:nvPr/>
          </p:nvGrpSpPr>
          <p:grpSpPr>
            <a:xfrm>
              <a:off x="5020372" y="3497161"/>
              <a:ext cx="631308" cy="1382329"/>
              <a:chOff x="3845279" y="1706365"/>
              <a:chExt cx="254887" cy="641191"/>
            </a:xfrm>
          </p:grpSpPr>
          <p:sp>
            <p:nvSpPr>
              <p:cNvPr id="104" name="Magnetic Disk 96"/>
              <p:cNvSpPr/>
              <p:nvPr/>
            </p:nvSpPr>
            <p:spPr>
              <a:xfrm>
                <a:off x="3935000" y="2242216"/>
                <a:ext cx="88210" cy="105340"/>
              </a:xfrm>
              <a:prstGeom prst="flowChartMagneticDisk">
                <a:avLst/>
              </a:prstGeom>
              <a:solidFill>
                <a:schemeClr val="accent5">
                  <a:lumMod val="40000"/>
                  <a:lumOff val="60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05" name="Can 104"/>
              <p:cNvSpPr/>
              <p:nvPr/>
            </p:nvSpPr>
            <p:spPr>
              <a:xfrm>
                <a:off x="3848935" y="1706365"/>
                <a:ext cx="251231" cy="583920"/>
              </a:xfrm>
              <a:prstGeom prst="can">
                <a:avLst/>
              </a:prstGeom>
              <a:gradFill flip="none" rotWithShape="1">
                <a:gsLst>
                  <a:gs pos="0">
                    <a:schemeClr val="accent5">
                      <a:lumMod val="20000"/>
                      <a:lumOff val="80000"/>
                    </a:schemeClr>
                  </a:gs>
                  <a:gs pos="100000">
                    <a:schemeClr val="accent5">
                      <a:lumMod val="40000"/>
                      <a:lumOff val="60000"/>
                    </a:schemeClr>
                  </a:gs>
                </a:gsLst>
                <a:path path="circle">
                  <a:fillToRect l="100000" t="100000"/>
                </a:path>
                <a:tileRect r="-100000" b="-100000"/>
              </a:gra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grpSp>
            <p:nvGrpSpPr>
              <p:cNvPr id="106" name="Group 52"/>
              <p:cNvGrpSpPr/>
              <p:nvPr/>
            </p:nvGrpSpPr>
            <p:grpSpPr>
              <a:xfrm rot="16200000">
                <a:off x="3983483" y="2026921"/>
                <a:ext cx="110440" cy="122626"/>
                <a:chOff x="4279626" y="1727200"/>
                <a:chExt cx="427802" cy="410648"/>
              </a:xfrm>
            </p:grpSpPr>
            <p:cxnSp>
              <p:nvCxnSpPr>
                <p:cNvPr id="128" name="Straight Connector 127"/>
                <p:cNvCxnSpPr/>
                <p:nvPr/>
              </p:nvCxnSpPr>
              <p:spPr>
                <a:xfrm rot="5400000">
                  <a:off x="4345508" y="2012091"/>
                  <a:ext cx="250669" cy="822"/>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rot="5400000">
                  <a:off x="4549525" y="1786094"/>
                  <a:ext cx="168116" cy="147691"/>
                </a:xfrm>
                <a:prstGeom prst="line">
                  <a:avLst/>
                </a:prstGeom>
                <a:ln>
                  <a:gradFill flip="none" rotWithShape="1">
                    <a:gsLst>
                      <a:gs pos="50000">
                        <a:schemeClr val="tx2"/>
                      </a:gs>
                      <a:gs pos="100000">
                        <a:schemeClr val="tx2">
                          <a:lumMod val="40000"/>
                          <a:lumOff val="60000"/>
                        </a:scheme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rot="5400000">
                  <a:off x="4396316" y="2012103"/>
                  <a:ext cx="250669" cy="822"/>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rot="16200000" flipH="1">
                  <a:off x="4267773" y="1779270"/>
                  <a:ext cx="168116" cy="144409"/>
                </a:xfrm>
                <a:prstGeom prst="line">
                  <a:avLst/>
                </a:prstGeom>
                <a:ln>
                  <a:gradFill flip="none" rotWithShape="1">
                    <a:gsLst>
                      <a:gs pos="50000">
                        <a:schemeClr val="tx2"/>
                      </a:gs>
                      <a:gs pos="100000">
                        <a:schemeClr val="tx2">
                          <a:lumMod val="40000"/>
                          <a:lumOff val="60000"/>
                        </a:scheme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rot="16200000" flipH="1">
                  <a:off x="4320927" y="1739053"/>
                  <a:ext cx="168116" cy="144409"/>
                </a:xfrm>
                <a:prstGeom prst="line">
                  <a:avLst/>
                </a:prstGeom>
                <a:ln>
                  <a:gradFill flip="none" rotWithShape="1">
                    <a:gsLst>
                      <a:gs pos="23000">
                        <a:schemeClr val="accent1">
                          <a:lumMod val="60000"/>
                          <a:lumOff val="40000"/>
                        </a:schemeClr>
                      </a:gs>
                      <a:gs pos="100000">
                        <a:schemeClr val="tx2">
                          <a:lumMod val="75000"/>
                        </a:scheme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rot="5400000">
                  <a:off x="4498726" y="1737412"/>
                  <a:ext cx="168116" cy="147691"/>
                </a:xfrm>
                <a:prstGeom prst="line">
                  <a:avLst/>
                </a:prstGeom>
                <a:ln>
                  <a:gradFill flip="none" rotWithShape="1">
                    <a:gsLst>
                      <a:gs pos="50000">
                        <a:schemeClr val="tx2">
                          <a:lumMod val="40000"/>
                          <a:lumOff val="60000"/>
                        </a:schemeClr>
                      </a:gs>
                      <a:gs pos="100000">
                        <a:schemeClr val="tx2">
                          <a:lumMod val="75000"/>
                        </a:schemeClr>
                      </a:gs>
                    </a:gsLst>
                    <a:lin ang="0" scaled="1"/>
                    <a:tileRect/>
                  </a:gradFill>
                </a:ln>
              </p:spPr>
              <p:style>
                <a:lnRef idx="2">
                  <a:schemeClr val="accent1"/>
                </a:lnRef>
                <a:fillRef idx="0">
                  <a:schemeClr val="accent1"/>
                </a:fillRef>
                <a:effectRef idx="1">
                  <a:schemeClr val="accent1"/>
                </a:effectRef>
                <a:fontRef idx="minor">
                  <a:schemeClr val="tx1"/>
                </a:fontRef>
              </p:style>
            </p:cxnSp>
          </p:grpSp>
          <p:grpSp>
            <p:nvGrpSpPr>
              <p:cNvPr id="107" name="Group 53"/>
              <p:cNvGrpSpPr/>
              <p:nvPr/>
            </p:nvGrpSpPr>
            <p:grpSpPr>
              <a:xfrm>
                <a:off x="3911710" y="2001195"/>
                <a:ext cx="80116" cy="154021"/>
                <a:chOff x="3549650" y="457200"/>
                <a:chExt cx="336550" cy="444500"/>
              </a:xfrm>
            </p:grpSpPr>
            <p:sp>
              <p:nvSpPr>
                <p:cNvPr id="123" name="Oval 122"/>
                <p:cNvSpPr/>
                <p:nvPr/>
              </p:nvSpPr>
              <p:spPr>
                <a:xfrm>
                  <a:off x="3613150" y="457200"/>
                  <a:ext cx="139700" cy="361950"/>
                </a:xfrm>
                <a:prstGeom prst="ellipse">
                  <a:avLst/>
                </a:prstGeom>
                <a:gradFill flip="none" rotWithShape="1">
                  <a:gsLst>
                    <a:gs pos="50000">
                      <a:schemeClr val="accent6">
                        <a:lumMod val="60000"/>
                        <a:lumOff val="40000"/>
                      </a:schemeClr>
                    </a:gs>
                    <a:gs pos="100000">
                      <a:srgbClr val="FFFFFF"/>
                    </a:gs>
                  </a:gsLst>
                  <a:lin ang="0" scaled="1"/>
                  <a:tileRect/>
                </a:gradFill>
                <a:ln>
                  <a:gradFill flip="none" rotWithShape="1">
                    <a:gsLst>
                      <a:gs pos="0">
                        <a:schemeClr val="accent6">
                          <a:lumMod val="60000"/>
                          <a:lumOff val="40000"/>
                        </a:schemeClr>
                      </a:gs>
                      <a:gs pos="100000">
                        <a:srgbClr val="FFFFFF"/>
                      </a:gs>
                    </a:gsLst>
                    <a:lin ang="0" scaled="1"/>
                    <a:tileRect/>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24" name="Oval 123"/>
                <p:cNvSpPr/>
                <p:nvPr/>
              </p:nvSpPr>
              <p:spPr>
                <a:xfrm>
                  <a:off x="3549650" y="508000"/>
                  <a:ext cx="139700" cy="361950"/>
                </a:xfrm>
                <a:prstGeom prst="ellipse">
                  <a:avLst/>
                </a:prstGeom>
                <a:gradFill flip="none" rotWithShape="1">
                  <a:gsLst>
                    <a:gs pos="0">
                      <a:schemeClr val="accent3">
                        <a:lumMod val="75000"/>
                      </a:schemeClr>
                    </a:gs>
                    <a:gs pos="100000">
                      <a:srgbClr val="FFFFFF"/>
                    </a:gs>
                  </a:gsLst>
                  <a:lin ang="0" scaled="1"/>
                  <a:tileRect/>
                </a:gradFill>
                <a:ln>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25" name="Oval 124"/>
                <p:cNvSpPr/>
                <p:nvPr/>
              </p:nvSpPr>
              <p:spPr>
                <a:xfrm>
                  <a:off x="3702050" y="463550"/>
                  <a:ext cx="139700" cy="361950"/>
                </a:xfrm>
                <a:prstGeom prst="ellipse">
                  <a:avLst/>
                </a:prstGeom>
                <a:gradFill flip="none" rotWithShape="1">
                  <a:gsLst>
                    <a:gs pos="0">
                      <a:schemeClr val="accent3">
                        <a:lumMod val="75000"/>
                      </a:schemeClr>
                    </a:gs>
                    <a:gs pos="100000">
                      <a:srgbClr val="FFFFFF"/>
                    </a:gs>
                  </a:gsLst>
                  <a:lin ang="0" scaled="1"/>
                  <a:tileRect/>
                </a:gradFill>
                <a:ln>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26" name="Oval 125"/>
                <p:cNvSpPr/>
                <p:nvPr/>
              </p:nvSpPr>
              <p:spPr>
                <a:xfrm>
                  <a:off x="3746500" y="508000"/>
                  <a:ext cx="139700" cy="3619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27" name="Oval 126"/>
                <p:cNvSpPr/>
                <p:nvPr/>
              </p:nvSpPr>
              <p:spPr>
                <a:xfrm>
                  <a:off x="3644900" y="539750"/>
                  <a:ext cx="139700" cy="361950"/>
                </a:xfrm>
                <a:prstGeom prst="ellipse">
                  <a:avLst/>
                </a:prstGeom>
                <a:gradFill flip="none" rotWithShape="1">
                  <a:gsLst>
                    <a:gs pos="50000">
                      <a:schemeClr val="accent6">
                        <a:lumMod val="60000"/>
                        <a:lumOff val="40000"/>
                      </a:schemeClr>
                    </a:gs>
                    <a:gs pos="100000">
                      <a:srgbClr val="FFFFFF"/>
                    </a:gs>
                  </a:gsLst>
                  <a:lin ang="0" scaled="1"/>
                  <a:tileRect/>
                </a:gradFill>
                <a:ln>
                  <a:gradFill flip="none" rotWithShape="1">
                    <a:gsLst>
                      <a:gs pos="0">
                        <a:schemeClr val="accent6">
                          <a:lumMod val="60000"/>
                          <a:lumOff val="40000"/>
                        </a:schemeClr>
                      </a:gs>
                      <a:gs pos="100000">
                        <a:srgbClr val="FFFFFF"/>
                      </a:gs>
                    </a:gsLst>
                    <a:lin ang="0" scaled="1"/>
                    <a:tileRect/>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grpSp>
          <p:grpSp>
            <p:nvGrpSpPr>
              <p:cNvPr id="108" name="Group 65"/>
              <p:cNvGrpSpPr/>
              <p:nvPr/>
            </p:nvGrpSpPr>
            <p:grpSpPr>
              <a:xfrm rot="5400000">
                <a:off x="3851372" y="1856864"/>
                <a:ext cx="110440" cy="122626"/>
                <a:chOff x="3661596" y="1574800"/>
                <a:chExt cx="427802" cy="410648"/>
              </a:xfrm>
            </p:grpSpPr>
            <p:cxnSp>
              <p:nvCxnSpPr>
                <p:cNvPr id="117" name="Straight Connector 116"/>
                <p:cNvCxnSpPr/>
                <p:nvPr/>
              </p:nvCxnSpPr>
              <p:spPr>
                <a:xfrm rot="5400000">
                  <a:off x="3727478" y="1859691"/>
                  <a:ext cx="250669" cy="822"/>
                </a:xfrm>
                <a:prstGeom prst="line">
                  <a:avLst/>
                </a:prstGeom>
                <a:ln>
                  <a:gradFill flip="none" rotWithShape="1">
                    <a:gsLst>
                      <a:gs pos="50000">
                        <a:schemeClr val="accent3">
                          <a:lumMod val="75000"/>
                        </a:schemeClr>
                      </a:gs>
                      <a:gs pos="100000">
                        <a:schemeClr val="accent3">
                          <a:lumMod val="50000"/>
                        </a:scheme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5400000">
                  <a:off x="3931495" y="1633694"/>
                  <a:ext cx="168116" cy="147691"/>
                </a:xfrm>
                <a:prstGeom prst="line">
                  <a:avLst/>
                </a:prstGeom>
                <a:ln>
                  <a:gradFill flip="none" rotWithShape="1">
                    <a:gsLst>
                      <a:gs pos="50000">
                        <a:schemeClr val="accent3">
                          <a:lumMod val="75000"/>
                        </a:schemeClr>
                      </a:gs>
                      <a:gs pos="100000">
                        <a:schemeClr val="accent3">
                          <a:lumMod val="60000"/>
                          <a:lumOff val="40000"/>
                        </a:scheme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5400000">
                  <a:off x="3778286" y="1859703"/>
                  <a:ext cx="250669" cy="822"/>
                </a:xfrm>
                <a:prstGeom prst="line">
                  <a:avLst/>
                </a:prstGeom>
                <a:ln>
                  <a:gradFill flip="none" rotWithShape="1">
                    <a:gsLst>
                      <a:gs pos="50000">
                        <a:schemeClr val="accent3">
                          <a:lumMod val="75000"/>
                        </a:schemeClr>
                      </a:gs>
                      <a:gs pos="100000">
                        <a:schemeClr val="accent3">
                          <a:lumMod val="50000"/>
                        </a:scheme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rot="16200000" flipH="1">
                  <a:off x="3649743" y="1626870"/>
                  <a:ext cx="168116" cy="144409"/>
                </a:xfrm>
                <a:prstGeom prst="line">
                  <a:avLst/>
                </a:prstGeom>
                <a:ln>
                  <a:gradFill flip="none" rotWithShape="1">
                    <a:gsLst>
                      <a:gs pos="50000">
                        <a:schemeClr val="accent3">
                          <a:lumMod val="75000"/>
                        </a:schemeClr>
                      </a:gs>
                      <a:gs pos="100000">
                        <a:schemeClr val="accent3">
                          <a:lumMod val="60000"/>
                          <a:lumOff val="40000"/>
                        </a:scheme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rot="16200000" flipH="1">
                  <a:off x="3702897" y="1586653"/>
                  <a:ext cx="168116" cy="144409"/>
                </a:xfrm>
                <a:prstGeom prst="line">
                  <a:avLst/>
                </a:prstGeom>
                <a:ln>
                  <a:gradFill flip="none" rotWithShape="1">
                    <a:gsLst>
                      <a:gs pos="50000">
                        <a:schemeClr val="accent3">
                          <a:lumMod val="60000"/>
                          <a:lumOff val="40000"/>
                        </a:schemeClr>
                      </a:gs>
                      <a:gs pos="100000">
                        <a:schemeClr val="accent3">
                          <a:lumMod val="50000"/>
                        </a:schemeClr>
                      </a:gs>
                    </a:gsLst>
                    <a:lin ang="0" scaled="1"/>
                    <a:tileRect/>
                  </a:gradFill>
                </a:ln>
              </p:spPr>
              <p:style>
                <a:lnRef idx="2">
                  <a:schemeClr val="accent1"/>
                </a:lnRef>
                <a:fillRef idx="0">
                  <a:schemeClr val="accent1"/>
                </a:fillRef>
                <a:effectRef idx="1">
                  <a:schemeClr val="accent1"/>
                </a:effectRef>
                <a:fontRef idx="minor">
                  <a:schemeClr val="tx1"/>
                </a:fontRef>
              </p:style>
            </p:cxnSp>
            <p:cxnSp>
              <p:nvCxnSpPr>
                <p:cNvPr id="122" name="Straight Connector 71"/>
                <p:cNvCxnSpPr/>
                <p:nvPr/>
              </p:nvCxnSpPr>
              <p:spPr>
                <a:xfrm rot="5400000">
                  <a:off x="3880696" y="1585012"/>
                  <a:ext cx="168116" cy="147691"/>
                </a:xfrm>
                <a:prstGeom prst="line">
                  <a:avLst/>
                </a:prstGeom>
                <a:ln>
                  <a:gradFill flip="none" rotWithShape="1">
                    <a:gsLst>
                      <a:gs pos="50000">
                        <a:schemeClr val="accent3">
                          <a:lumMod val="60000"/>
                          <a:lumOff val="40000"/>
                        </a:schemeClr>
                      </a:gs>
                      <a:gs pos="100000">
                        <a:schemeClr val="accent3">
                          <a:lumMod val="50000"/>
                        </a:schemeClr>
                      </a:gs>
                    </a:gsLst>
                    <a:lin ang="0" scaled="1"/>
                    <a:tileRect/>
                  </a:gradFill>
                </a:ln>
              </p:spPr>
              <p:style>
                <a:lnRef idx="2">
                  <a:schemeClr val="accent1"/>
                </a:lnRef>
                <a:fillRef idx="0">
                  <a:schemeClr val="accent1"/>
                </a:fillRef>
                <a:effectRef idx="1">
                  <a:schemeClr val="accent1"/>
                </a:effectRef>
                <a:fontRef idx="minor">
                  <a:schemeClr val="tx1"/>
                </a:fontRef>
              </p:style>
            </p:cxnSp>
          </p:grpSp>
          <p:grpSp>
            <p:nvGrpSpPr>
              <p:cNvPr id="109" name="Group 90"/>
              <p:cNvGrpSpPr/>
              <p:nvPr/>
            </p:nvGrpSpPr>
            <p:grpSpPr>
              <a:xfrm>
                <a:off x="3949288" y="1833252"/>
                <a:ext cx="80116" cy="154021"/>
                <a:chOff x="3549650" y="457200"/>
                <a:chExt cx="336550" cy="444500"/>
              </a:xfrm>
            </p:grpSpPr>
            <p:sp>
              <p:nvSpPr>
                <p:cNvPr id="112" name="Oval 91"/>
                <p:cNvSpPr/>
                <p:nvPr/>
              </p:nvSpPr>
              <p:spPr>
                <a:xfrm>
                  <a:off x="3613150" y="457200"/>
                  <a:ext cx="139700" cy="361950"/>
                </a:xfrm>
                <a:prstGeom prst="ellipse">
                  <a:avLst/>
                </a:prstGeom>
                <a:gradFill flip="none" rotWithShape="1">
                  <a:gsLst>
                    <a:gs pos="15000">
                      <a:schemeClr val="accent2">
                        <a:lumMod val="60000"/>
                        <a:lumOff val="40000"/>
                      </a:schemeClr>
                    </a:gs>
                    <a:gs pos="100000">
                      <a:schemeClr val="accent2">
                        <a:lumMod val="50000"/>
                      </a:schemeClr>
                    </a:gs>
                  </a:gsLst>
                  <a:lin ang="0" scaled="1"/>
                  <a:tileRect/>
                </a:gra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13" name="Oval 112"/>
                <p:cNvSpPr/>
                <p:nvPr/>
              </p:nvSpPr>
              <p:spPr>
                <a:xfrm>
                  <a:off x="3549650" y="508000"/>
                  <a:ext cx="139700" cy="361950"/>
                </a:xfrm>
                <a:prstGeom prst="ellipse">
                  <a:avLst/>
                </a:prstGeom>
                <a:gradFill flip="none" rotWithShape="1">
                  <a:gsLst>
                    <a:gs pos="0">
                      <a:schemeClr val="accent3">
                        <a:lumMod val="75000"/>
                      </a:schemeClr>
                    </a:gs>
                    <a:gs pos="100000">
                      <a:srgbClr val="FFFFFF"/>
                    </a:gs>
                  </a:gsLst>
                  <a:lin ang="0" scaled="1"/>
                  <a:tileRect/>
                </a:gradFill>
                <a:ln>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14" name="Oval 113"/>
                <p:cNvSpPr/>
                <p:nvPr/>
              </p:nvSpPr>
              <p:spPr>
                <a:xfrm>
                  <a:off x="3702050" y="463550"/>
                  <a:ext cx="139700" cy="361950"/>
                </a:xfrm>
                <a:prstGeom prst="ellipse">
                  <a:avLst/>
                </a:prstGeom>
                <a:gradFill flip="none" rotWithShape="1">
                  <a:gsLst>
                    <a:gs pos="0">
                      <a:schemeClr val="accent3">
                        <a:lumMod val="75000"/>
                      </a:schemeClr>
                    </a:gs>
                    <a:gs pos="100000">
                      <a:srgbClr val="FFFFFF"/>
                    </a:gs>
                  </a:gsLst>
                  <a:lin ang="0" scaled="1"/>
                  <a:tileRect/>
                </a:gradFill>
                <a:ln>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15" name="Oval 114"/>
                <p:cNvSpPr/>
                <p:nvPr/>
              </p:nvSpPr>
              <p:spPr>
                <a:xfrm>
                  <a:off x="3746500" y="508000"/>
                  <a:ext cx="139700" cy="3619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16" name="Oval 115"/>
                <p:cNvSpPr/>
                <p:nvPr/>
              </p:nvSpPr>
              <p:spPr>
                <a:xfrm>
                  <a:off x="3644900" y="539750"/>
                  <a:ext cx="139700" cy="361950"/>
                </a:xfrm>
                <a:prstGeom prst="ellipse">
                  <a:avLst/>
                </a:prstGeom>
                <a:gradFill flip="none" rotWithShape="1">
                  <a:gsLst>
                    <a:gs pos="0">
                      <a:schemeClr val="accent2">
                        <a:lumMod val="60000"/>
                        <a:lumOff val="40000"/>
                      </a:schemeClr>
                    </a:gs>
                    <a:gs pos="100000">
                      <a:schemeClr val="accent2">
                        <a:lumMod val="75000"/>
                      </a:schemeClr>
                    </a:gs>
                  </a:gsLst>
                  <a:lin ang="0" scaled="1"/>
                  <a:tileRect/>
                </a:gra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grpSp>
          <p:sp>
            <p:nvSpPr>
              <p:cNvPr id="110" name="Oval 109"/>
              <p:cNvSpPr/>
              <p:nvPr/>
            </p:nvSpPr>
            <p:spPr>
              <a:xfrm>
                <a:off x="3881915" y="2164808"/>
                <a:ext cx="50072" cy="82018"/>
              </a:xfrm>
              <a:prstGeom prst="ellipse">
                <a:avLst/>
              </a:prstGeom>
              <a:solidFill>
                <a:schemeClr val="bg2">
                  <a:lumMod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11" name="Isosceles Triangle 110"/>
              <p:cNvSpPr/>
              <p:nvPr/>
            </p:nvSpPr>
            <p:spPr>
              <a:xfrm>
                <a:off x="4040760" y="2140027"/>
                <a:ext cx="57285" cy="71911"/>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grpSp>
        <p:grpSp>
          <p:nvGrpSpPr>
            <p:cNvPr id="99" name="Group 256"/>
            <p:cNvGrpSpPr/>
            <p:nvPr/>
          </p:nvGrpSpPr>
          <p:grpSpPr>
            <a:xfrm>
              <a:off x="4952747" y="2940290"/>
              <a:ext cx="762431" cy="690433"/>
              <a:chOff x="2216068" y="1320839"/>
              <a:chExt cx="511882" cy="542838"/>
            </a:xfrm>
          </p:grpSpPr>
          <p:sp>
            <p:nvSpPr>
              <p:cNvPr id="100" name="Isosceles Triangle 99"/>
              <p:cNvSpPr/>
              <p:nvPr/>
            </p:nvSpPr>
            <p:spPr>
              <a:xfrm flipV="1">
                <a:off x="2216068" y="1417235"/>
                <a:ext cx="511882" cy="357237"/>
              </a:xfrm>
              <a:prstGeom prst="triangle">
                <a:avLst>
                  <a:gd name="adj" fmla="val 49999"/>
                </a:avLst>
              </a:prstGeom>
              <a:gradFill>
                <a:gsLst>
                  <a:gs pos="0">
                    <a:schemeClr val="accent5">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01" name="Oval 100"/>
              <p:cNvSpPr/>
              <p:nvPr/>
            </p:nvSpPr>
            <p:spPr>
              <a:xfrm>
                <a:off x="2216068" y="1320839"/>
                <a:ext cx="511882" cy="153102"/>
              </a:xfrm>
              <a:prstGeom prst="ellipse">
                <a:avLst/>
              </a:prstGeom>
              <a:gradFill flip="none" rotWithShape="1">
                <a:gsLst>
                  <a:gs pos="0">
                    <a:schemeClr val="accent5">
                      <a:lumMod val="60000"/>
                      <a:lumOff val="40000"/>
                    </a:schemeClr>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sp>
            <p:nvSpPr>
              <p:cNvPr id="102" name="Can 101"/>
              <p:cNvSpPr/>
              <p:nvPr/>
            </p:nvSpPr>
            <p:spPr>
              <a:xfrm>
                <a:off x="2447763" y="1729108"/>
                <a:ext cx="48494" cy="134569"/>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1F497D">
                      <a:lumMod val="50000"/>
                    </a:srgbClr>
                  </a:solidFill>
                </a:endParaRPr>
              </a:p>
            </p:txBody>
          </p:sp>
        </p:grpSp>
      </p:grpSp>
      <p:grpSp>
        <p:nvGrpSpPr>
          <p:cNvPr id="191" name="Group 190"/>
          <p:cNvGrpSpPr/>
          <p:nvPr/>
        </p:nvGrpSpPr>
        <p:grpSpPr>
          <a:xfrm>
            <a:off x="4858314" y="4850004"/>
            <a:ext cx="1172442" cy="1327970"/>
            <a:chOff x="2438400" y="4865365"/>
            <a:chExt cx="1563257" cy="1634425"/>
          </a:xfrm>
        </p:grpSpPr>
        <p:sp>
          <p:nvSpPr>
            <p:cNvPr id="136" name="Can 135"/>
            <p:cNvSpPr/>
            <p:nvPr/>
          </p:nvSpPr>
          <p:spPr>
            <a:xfrm>
              <a:off x="2682290" y="5580288"/>
              <a:ext cx="257504" cy="540290"/>
            </a:xfrm>
            <a:prstGeom prst="can">
              <a:avLst/>
            </a:prstGeom>
            <a:solidFill>
              <a:schemeClr val="tx2">
                <a:lumMod val="40000"/>
                <a:lumOff val="60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37" name="Can 136"/>
            <p:cNvSpPr/>
            <p:nvPr/>
          </p:nvSpPr>
          <p:spPr>
            <a:xfrm>
              <a:off x="3038250" y="5580288"/>
              <a:ext cx="257504" cy="540290"/>
            </a:xfrm>
            <a:prstGeom prst="can">
              <a:avLst/>
            </a:prstGeom>
            <a:solidFill>
              <a:schemeClr val="tx2">
                <a:lumMod val="40000"/>
                <a:lumOff val="60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38" name="Can 137"/>
            <p:cNvSpPr/>
            <p:nvPr/>
          </p:nvSpPr>
          <p:spPr>
            <a:xfrm>
              <a:off x="3401780" y="5580288"/>
              <a:ext cx="257504" cy="540290"/>
            </a:xfrm>
            <a:prstGeom prst="can">
              <a:avLst/>
            </a:prstGeom>
            <a:solidFill>
              <a:schemeClr val="tx2">
                <a:lumMod val="40000"/>
                <a:lumOff val="60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39" name="Can 138"/>
            <p:cNvSpPr/>
            <p:nvPr/>
          </p:nvSpPr>
          <p:spPr>
            <a:xfrm>
              <a:off x="3744153" y="5580288"/>
              <a:ext cx="257504" cy="540290"/>
            </a:xfrm>
            <a:prstGeom prst="can">
              <a:avLst/>
            </a:prstGeom>
            <a:solidFill>
              <a:schemeClr val="tx2">
                <a:lumMod val="40000"/>
                <a:lumOff val="60000"/>
              </a:schemeClr>
            </a:solidFill>
            <a:ln>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40" name="Freeform 139"/>
            <p:cNvSpPr/>
            <p:nvPr/>
          </p:nvSpPr>
          <p:spPr>
            <a:xfrm>
              <a:off x="2438400" y="4865365"/>
              <a:ext cx="788543" cy="737271"/>
            </a:xfrm>
            <a:custGeom>
              <a:avLst/>
              <a:gdLst>
                <a:gd name="connsiteX0" fmla="*/ 193714 w 440759"/>
                <a:gd name="connsiteY0" fmla="*/ 0 h 592667"/>
                <a:gd name="connsiteX1" fmla="*/ 252981 w 440759"/>
                <a:gd name="connsiteY1" fmla="*/ 42334 h 592667"/>
                <a:gd name="connsiteX2" fmla="*/ 261447 w 440759"/>
                <a:gd name="connsiteY2" fmla="*/ 67734 h 592667"/>
                <a:gd name="connsiteX3" fmla="*/ 210647 w 440759"/>
                <a:gd name="connsiteY3" fmla="*/ 186267 h 592667"/>
                <a:gd name="connsiteX4" fmla="*/ 159847 w 440759"/>
                <a:gd name="connsiteY4" fmla="*/ 220134 h 592667"/>
                <a:gd name="connsiteX5" fmla="*/ 7447 w 440759"/>
                <a:gd name="connsiteY5" fmla="*/ 160867 h 592667"/>
                <a:gd name="connsiteX6" fmla="*/ 24381 w 440759"/>
                <a:gd name="connsiteY6" fmla="*/ 101600 h 592667"/>
                <a:gd name="connsiteX7" fmla="*/ 125981 w 440759"/>
                <a:gd name="connsiteY7" fmla="*/ 110067 h 592667"/>
                <a:gd name="connsiteX8" fmla="*/ 159847 w 440759"/>
                <a:gd name="connsiteY8" fmla="*/ 152400 h 592667"/>
                <a:gd name="connsiteX9" fmla="*/ 176781 w 440759"/>
                <a:gd name="connsiteY9" fmla="*/ 177800 h 592667"/>
                <a:gd name="connsiteX10" fmla="*/ 151381 w 440759"/>
                <a:gd name="connsiteY10" fmla="*/ 313267 h 592667"/>
                <a:gd name="connsiteX11" fmla="*/ 134447 w 440759"/>
                <a:gd name="connsiteY11" fmla="*/ 338667 h 592667"/>
                <a:gd name="connsiteX12" fmla="*/ 109047 w 440759"/>
                <a:gd name="connsiteY12" fmla="*/ 347134 h 592667"/>
                <a:gd name="connsiteX13" fmla="*/ 210647 w 440759"/>
                <a:gd name="connsiteY13" fmla="*/ 330200 h 592667"/>
                <a:gd name="connsiteX14" fmla="*/ 202181 w 440759"/>
                <a:gd name="connsiteY14" fmla="*/ 389467 h 592667"/>
                <a:gd name="connsiteX15" fmla="*/ 202181 w 440759"/>
                <a:gd name="connsiteY15" fmla="*/ 330200 h 592667"/>
                <a:gd name="connsiteX16" fmla="*/ 210647 w 440759"/>
                <a:gd name="connsiteY16" fmla="*/ 304800 h 592667"/>
                <a:gd name="connsiteX17" fmla="*/ 236047 w 440759"/>
                <a:gd name="connsiteY17" fmla="*/ 296334 h 592667"/>
                <a:gd name="connsiteX18" fmla="*/ 252981 w 440759"/>
                <a:gd name="connsiteY18" fmla="*/ 279400 h 592667"/>
                <a:gd name="connsiteX19" fmla="*/ 303781 w 440759"/>
                <a:gd name="connsiteY19" fmla="*/ 262467 h 592667"/>
                <a:gd name="connsiteX20" fmla="*/ 337647 w 440759"/>
                <a:gd name="connsiteY20" fmla="*/ 270934 h 592667"/>
                <a:gd name="connsiteX21" fmla="*/ 354581 w 440759"/>
                <a:gd name="connsiteY21" fmla="*/ 287867 h 592667"/>
                <a:gd name="connsiteX22" fmla="*/ 363047 w 440759"/>
                <a:gd name="connsiteY22" fmla="*/ 262467 h 592667"/>
                <a:gd name="connsiteX23" fmla="*/ 379981 w 440759"/>
                <a:gd name="connsiteY23" fmla="*/ 237067 h 592667"/>
                <a:gd name="connsiteX24" fmla="*/ 439247 w 440759"/>
                <a:gd name="connsiteY24" fmla="*/ 194734 h 592667"/>
                <a:gd name="connsiteX25" fmla="*/ 430781 w 440759"/>
                <a:gd name="connsiteY25" fmla="*/ 143934 h 592667"/>
                <a:gd name="connsiteX26" fmla="*/ 396914 w 440759"/>
                <a:gd name="connsiteY26" fmla="*/ 135467 h 592667"/>
                <a:gd name="connsiteX27" fmla="*/ 312247 w 440759"/>
                <a:gd name="connsiteY27" fmla="*/ 143934 h 592667"/>
                <a:gd name="connsiteX28" fmla="*/ 295314 w 440759"/>
                <a:gd name="connsiteY28" fmla="*/ 177800 h 592667"/>
                <a:gd name="connsiteX29" fmla="*/ 312247 w 440759"/>
                <a:gd name="connsiteY29" fmla="*/ 279400 h 592667"/>
                <a:gd name="connsiteX30" fmla="*/ 312247 w 440759"/>
                <a:gd name="connsiteY30" fmla="*/ 381000 h 592667"/>
                <a:gd name="connsiteX31" fmla="*/ 278381 w 440759"/>
                <a:gd name="connsiteY31" fmla="*/ 406400 h 592667"/>
                <a:gd name="connsiteX32" fmla="*/ 236047 w 440759"/>
                <a:gd name="connsiteY32" fmla="*/ 431800 h 592667"/>
                <a:gd name="connsiteX33" fmla="*/ 227581 w 440759"/>
                <a:gd name="connsiteY33" fmla="*/ 508000 h 592667"/>
                <a:gd name="connsiteX34" fmla="*/ 244514 w 440759"/>
                <a:gd name="connsiteY34" fmla="*/ 558800 h 592667"/>
                <a:gd name="connsiteX35" fmla="*/ 227581 w 440759"/>
                <a:gd name="connsiteY35" fmla="*/ 592667 h 59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40759" h="592667">
                  <a:moveTo>
                    <a:pt x="193714" y="0"/>
                  </a:moveTo>
                  <a:cubicBezTo>
                    <a:pt x="206081" y="7420"/>
                    <a:pt x="242267" y="24478"/>
                    <a:pt x="252981" y="42334"/>
                  </a:cubicBezTo>
                  <a:cubicBezTo>
                    <a:pt x="257573" y="49987"/>
                    <a:pt x="258625" y="59267"/>
                    <a:pt x="261447" y="67734"/>
                  </a:cubicBezTo>
                  <a:cubicBezTo>
                    <a:pt x="252496" y="148299"/>
                    <a:pt x="269710" y="137943"/>
                    <a:pt x="210647" y="186267"/>
                  </a:cubicBezTo>
                  <a:cubicBezTo>
                    <a:pt x="194896" y="199154"/>
                    <a:pt x="159847" y="220134"/>
                    <a:pt x="159847" y="220134"/>
                  </a:cubicBezTo>
                  <a:cubicBezTo>
                    <a:pt x="65450" y="214581"/>
                    <a:pt x="0" y="257673"/>
                    <a:pt x="7447" y="160867"/>
                  </a:cubicBezTo>
                  <a:cubicBezTo>
                    <a:pt x="9023" y="140381"/>
                    <a:pt x="18736" y="121356"/>
                    <a:pt x="24381" y="101600"/>
                  </a:cubicBezTo>
                  <a:cubicBezTo>
                    <a:pt x="58248" y="104422"/>
                    <a:pt x="92657" y="103402"/>
                    <a:pt x="125981" y="110067"/>
                  </a:cubicBezTo>
                  <a:cubicBezTo>
                    <a:pt x="157699" y="116411"/>
                    <a:pt x="149135" y="130976"/>
                    <a:pt x="159847" y="152400"/>
                  </a:cubicBezTo>
                  <a:cubicBezTo>
                    <a:pt x="164398" y="161502"/>
                    <a:pt x="171136" y="169333"/>
                    <a:pt x="176781" y="177800"/>
                  </a:cubicBezTo>
                  <a:cubicBezTo>
                    <a:pt x="173802" y="207588"/>
                    <a:pt x="172712" y="281272"/>
                    <a:pt x="151381" y="313267"/>
                  </a:cubicBezTo>
                  <a:cubicBezTo>
                    <a:pt x="145736" y="321734"/>
                    <a:pt x="142393" y="332310"/>
                    <a:pt x="134447" y="338667"/>
                  </a:cubicBezTo>
                  <a:cubicBezTo>
                    <a:pt x="127478" y="344242"/>
                    <a:pt x="117514" y="344312"/>
                    <a:pt x="109047" y="347134"/>
                  </a:cubicBezTo>
                  <a:cubicBezTo>
                    <a:pt x="96237" y="308702"/>
                    <a:pt x="61618" y="230848"/>
                    <a:pt x="210647" y="330200"/>
                  </a:cubicBezTo>
                  <a:cubicBezTo>
                    <a:pt x="227252" y="341270"/>
                    <a:pt x="205003" y="369711"/>
                    <a:pt x="202181" y="389467"/>
                  </a:cubicBezTo>
                  <a:cubicBezTo>
                    <a:pt x="190661" y="354909"/>
                    <a:pt x="190732" y="370273"/>
                    <a:pt x="202181" y="330200"/>
                  </a:cubicBezTo>
                  <a:cubicBezTo>
                    <a:pt x="204633" y="321619"/>
                    <a:pt x="204336" y="311111"/>
                    <a:pt x="210647" y="304800"/>
                  </a:cubicBezTo>
                  <a:cubicBezTo>
                    <a:pt x="216958" y="298489"/>
                    <a:pt x="227580" y="299156"/>
                    <a:pt x="236047" y="296334"/>
                  </a:cubicBezTo>
                  <a:cubicBezTo>
                    <a:pt x="241692" y="290689"/>
                    <a:pt x="245841" y="282970"/>
                    <a:pt x="252981" y="279400"/>
                  </a:cubicBezTo>
                  <a:cubicBezTo>
                    <a:pt x="268946" y="271418"/>
                    <a:pt x="303781" y="262467"/>
                    <a:pt x="303781" y="262467"/>
                  </a:cubicBezTo>
                  <a:cubicBezTo>
                    <a:pt x="315070" y="265289"/>
                    <a:pt x="327239" y="265730"/>
                    <a:pt x="337647" y="270934"/>
                  </a:cubicBezTo>
                  <a:cubicBezTo>
                    <a:pt x="344787" y="274504"/>
                    <a:pt x="347008" y="290391"/>
                    <a:pt x="354581" y="287867"/>
                  </a:cubicBezTo>
                  <a:cubicBezTo>
                    <a:pt x="363048" y="285045"/>
                    <a:pt x="359056" y="270449"/>
                    <a:pt x="363047" y="262467"/>
                  </a:cubicBezTo>
                  <a:cubicBezTo>
                    <a:pt x="367598" y="253365"/>
                    <a:pt x="373467" y="244884"/>
                    <a:pt x="379981" y="237067"/>
                  </a:cubicBezTo>
                  <a:cubicBezTo>
                    <a:pt x="404499" y="207646"/>
                    <a:pt x="405008" y="211854"/>
                    <a:pt x="439247" y="194734"/>
                  </a:cubicBezTo>
                  <a:cubicBezTo>
                    <a:pt x="436425" y="177801"/>
                    <a:pt x="440759" y="157903"/>
                    <a:pt x="430781" y="143934"/>
                  </a:cubicBezTo>
                  <a:cubicBezTo>
                    <a:pt x="424018" y="134465"/>
                    <a:pt x="408550" y="135467"/>
                    <a:pt x="396914" y="135467"/>
                  </a:cubicBezTo>
                  <a:cubicBezTo>
                    <a:pt x="368551" y="135467"/>
                    <a:pt x="340469" y="141112"/>
                    <a:pt x="312247" y="143934"/>
                  </a:cubicBezTo>
                  <a:cubicBezTo>
                    <a:pt x="306603" y="155223"/>
                    <a:pt x="296282" y="165216"/>
                    <a:pt x="295314" y="177800"/>
                  </a:cubicBezTo>
                  <a:cubicBezTo>
                    <a:pt x="291770" y="223877"/>
                    <a:pt x="300239" y="243372"/>
                    <a:pt x="312247" y="279400"/>
                  </a:cubicBezTo>
                  <a:cubicBezTo>
                    <a:pt x="315962" y="305401"/>
                    <a:pt x="329522" y="353359"/>
                    <a:pt x="312247" y="381000"/>
                  </a:cubicBezTo>
                  <a:cubicBezTo>
                    <a:pt x="304768" y="392966"/>
                    <a:pt x="289221" y="397366"/>
                    <a:pt x="278381" y="406400"/>
                  </a:cubicBezTo>
                  <a:cubicBezTo>
                    <a:pt x="247389" y="432227"/>
                    <a:pt x="277681" y="417923"/>
                    <a:pt x="236047" y="431800"/>
                  </a:cubicBezTo>
                  <a:cubicBezTo>
                    <a:pt x="206922" y="460926"/>
                    <a:pt x="213188" y="445629"/>
                    <a:pt x="227581" y="508000"/>
                  </a:cubicBezTo>
                  <a:cubicBezTo>
                    <a:pt x="231595" y="525392"/>
                    <a:pt x="244514" y="558800"/>
                    <a:pt x="244514" y="558800"/>
                  </a:cubicBezTo>
                  <a:cubicBezTo>
                    <a:pt x="226015" y="586548"/>
                    <a:pt x="227581" y="574024"/>
                    <a:pt x="227581" y="592667"/>
                  </a:cubicBezTo>
                </a:path>
              </a:pathLst>
            </a:cu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dirty="0"/>
            </a:p>
          </p:txBody>
        </p:sp>
        <p:sp>
          <p:nvSpPr>
            <p:cNvPr id="141" name="Freeform 140"/>
            <p:cNvSpPr/>
            <p:nvPr/>
          </p:nvSpPr>
          <p:spPr>
            <a:xfrm>
              <a:off x="2828195" y="6120623"/>
              <a:ext cx="353948" cy="96034"/>
            </a:xfrm>
            <a:custGeom>
              <a:avLst/>
              <a:gdLst>
                <a:gd name="connsiteX0" fmla="*/ 3107 w 197840"/>
                <a:gd name="connsiteY0" fmla="*/ 8467 h 77199"/>
                <a:gd name="connsiteX1" fmla="*/ 45440 w 197840"/>
                <a:gd name="connsiteY1" fmla="*/ 42333 h 77199"/>
                <a:gd name="connsiteX2" fmla="*/ 87774 w 197840"/>
                <a:gd name="connsiteY2" fmla="*/ 67733 h 77199"/>
                <a:gd name="connsiteX3" fmla="*/ 172440 w 197840"/>
                <a:gd name="connsiteY3" fmla="*/ 50800 h 77199"/>
                <a:gd name="connsiteX4" fmla="*/ 189374 w 197840"/>
                <a:gd name="connsiteY4" fmla="*/ 33867 h 77199"/>
                <a:gd name="connsiteX5" fmla="*/ 197840 w 197840"/>
                <a:gd name="connsiteY5" fmla="*/ 0 h 77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7840" h="77199">
                  <a:moveTo>
                    <a:pt x="3107" y="8467"/>
                  </a:moveTo>
                  <a:cubicBezTo>
                    <a:pt x="36833" y="59057"/>
                    <a:pt x="0" y="15069"/>
                    <a:pt x="45440" y="42333"/>
                  </a:cubicBezTo>
                  <a:cubicBezTo>
                    <a:pt x="103550" y="77199"/>
                    <a:pt x="15822" y="43751"/>
                    <a:pt x="87774" y="67733"/>
                  </a:cubicBezTo>
                  <a:cubicBezTo>
                    <a:pt x="98056" y="66264"/>
                    <a:pt x="153966" y="61884"/>
                    <a:pt x="172440" y="50800"/>
                  </a:cubicBezTo>
                  <a:cubicBezTo>
                    <a:pt x="179285" y="46693"/>
                    <a:pt x="183729" y="39511"/>
                    <a:pt x="189374" y="33867"/>
                  </a:cubicBezTo>
                  <a:lnTo>
                    <a:pt x="197840" y="0"/>
                  </a:lnTo>
                </a:path>
              </a:pathLst>
            </a:cu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sp>
          <p:nvSpPr>
            <p:cNvPr id="142" name="Freeform 141"/>
            <p:cNvSpPr/>
            <p:nvPr/>
          </p:nvSpPr>
          <p:spPr>
            <a:xfrm>
              <a:off x="3151847" y="5498401"/>
              <a:ext cx="348388" cy="95600"/>
            </a:xfrm>
            <a:custGeom>
              <a:avLst/>
              <a:gdLst>
                <a:gd name="connsiteX0" fmla="*/ 0 w 194733"/>
                <a:gd name="connsiteY0" fmla="*/ 68383 h 76850"/>
                <a:gd name="connsiteX1" fmla="*/ 25400 w 194733"/>
                <a:gd name="connsiteY1" fmla="*/ 51450 h 76850"/>
                <a:gd name="connsiteX2" fmla="*/ 59267 w 194733"/>
                <a:gd name="connsiteY2" fmla="*/ 17583 h 76850"/>
                <a:gd name="connsiteX3" fmla="*/ 84667 w 194733"/>
                <a:gd name="connsiteY3" fmla="*/ 650 h 76850"/>
                <a:gd name="connsiteX4" fmla="*/ 177800 w 194733"/>
                <a:gd name="connsiteY4" fmla="*/ 26050 h 76850"/>
                <a:gd name="connsiteX5" fmla="*/ 194733 w 194733"/>
                <a:gd name="connsiteY5" fmla="*/ 76850 h 76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733" h="76850">
                  <a:moveTo>
                    <a:pt x="0" y="68383"/>
                  </a:moveTo>
                  <a:cubicBezTo>
                    <a:pt x="8467" y="62739"/>
                    <a:pt x="17674" y="58072"/>
                    <a:pt x="25400" y="51450"/>
                  </a:cubicBezTo>
                  <a:cubicBezTo>
                    <a:pt x="37522" y="41060"/>
                    <a:pt x="45983" y="26439"/>
                    <a:pt x="59267" y="17583"/>
                  </a:cubicBezTo>
                  <a:lnTo>
                    <a:pt x="84667" y="650"/>
                  </a:lnTo>
                  <a:cubicBezTo>
                    <a:pt x="99774" y="2538"/>
                    <a:pt x="161519" y="0"/>
                    <a:pt x="177800" y="26050"/>
                  </a:cubicBezTo>
                  <a:cubicBezTo>
                    <a:pt x="187260" y="41186"/>
                    <a:pt x="194733" y="76850"/>
                    <a:pt x="194733" y="76850"/>
                  </a:cubicBezTo>
                </a:path>
              </a:pathLst>
            </a:cu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sp>
          <p:nvSpPr>
            <p:cNvPr id="143" name="Freeform 142"/>
            <p:cNvSpPr/>
            <p:nvPr/>
          </p:nvSpPr>
          <p:spPr>
            <a:xfrm>
              <a:off x="3454794" y="6120623"/>
              <a:ext cx="469569" cy="379167"/>
            </a:xfrm>
            <a:custGeom>
              <a:avLst/>
              <a:gdLst>
                <a:gd name="connsiteX0" fmla="*/ 50800 w 262467"/>
                <a:gd name="connsiteY0" fmla="*/ 0 h 304800"/>
                <a:gd name="connsiteX1" fmla="*/ 59267 w 262467"/>
                <a:gd name="connsiteY1" fmla="*/ 25400 h 304800"/>
                <a:gd name="connsiteX2" fmla="*/ 76200 w 262467"/>
                <a:gd name="connsiteY2" fmla="*/ 50800 h 304800"/>
                <a:gd name="connsiteX3" fmla="*/ 50800 w 262467"/>
                <a:gd name="connsiteY3" fmla="*/ 59267 h 304800"/>
                <a:gd name="connsiteX4" fmla="*/ 0 w 262467"/>
                <a:gd name="connsiteY4" fmla="*/ 93133 h 304800"/>
                <a:gd name="connsiteX5" fmla="*/ 25400 w 262467"/>
                <a:gd name="connsiteY5" fmla="*/ 110067 h 304800"/>
                <a:gd name="connsiteX6" fmla="*/ 67734 w 262467"/>
                <a:gd name="connsiteY6" fmla="*/ 118533 h 304800"/>
                <a:gd name="connsiteX7" fmla="*/ 76200 w 262467"/>
                <a:gd name="connsiteY7" fmla="*/ 152400 h 304800"/>
                <a:gd name="connsiteX8" fmla="*/ 59267 w 262467"/>
                <a:gd name="connsiteY8" fmla="*/ 186267 h 304800"/>
                <a:gd name="connsiteX9" fmla="*/ 25400 w 262467"/>
                <a:gd name="connsiteY9" fmla="*/ 254000 h 304800"/>
                <a:gd name="connsiteX10" fmla="*/ 59267 w 262467"/>
                <a:gd name="connsiteY10" fmla="*/ 262467 h 304800"/>
                <a:gd name="connsiteX11" fmla="*/ 135467 w 262467"/>
                <a:gd name="connsiteY11" fmla="*/ 270933 h 304800"/>
                <a:gd name="connsiteX12" fmla="*/ 143934 w 262467"/>
                <a:gd name="connsiteY12" fmla="*/ 304800 h 304800"/>
                <a:gd name="connsiteX13" fmla="*/ 169334 w 262467"/>
                <a:gd name="connsiteY13" fmla="*/ 287867 h 304800"/>
                <a:gd name="connsiteX14" fmla="*/ 245534 w 262467"/>
                <a:gd name="connsiteY14" fmla="*/ 262467 h 304800"/>
                <a:gd name="connsiteX15" fmla="*/ 262467 w 262467"/>
                <a:gd name="connsiteY15" fmla="*/ 237067 h 304800"/>
                <a:gd name="connsiteX16" fmla="*/ 203200 w 262467"/>
                <a:gd name="connsiteY16" fmla="*/ 169333 h 304800"/>
                <a:gd name="connsiteX17" fmla="*/ 186267 w 262467"/>
                <a:gd name="connsiteY17" fmla="*/ 110067 h 304800"/>
                <a:gd name="connsiteX18" fmla="*/ 220134 w 262467"/>
                <a:gd name="connsiteY18" fmla="*/ 42333 h 304800"/>
                <a:gd name="connsiteX19" fmla="*/ 228600 w 262467"/>
                <a:gd name="connsiteY19" fmla="*/ 8467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2467" h="304800">
                  <a:moveTo>
                    <a:pt x="50800" y="0"/>
                  </a:moveTo>
                  <a:cubicBezTo>
                    <a:pt x="53622" y="8467"/>
                    <a:pt x="55276" y="17418"/>
                    <a:pt x="59267" y="25400"/>
                  </a:cubicBezTo>
                  <a:cubicBezTo>
                    <a:pt x="63818" y="34501"/>
                    <a:pt x="78668" y="40928"/>
                    <a:pt x="76200" y="50800"/>
                  </a:cubicBezTo>
                  <a:cubicBezTo>
                    <a:pt x="74035" y="59458"/>
                    <a:pt x="58602" y="54933"/>
                    <a:pt x="50800" y="59267"/>
                  </a:cubicBezTo>
                  <a:cubicBezTo>
                    <a:pt x="33010" y="69150"/>
                    <a:pt x="0" y="93133"/>
                    <a:pt x="0" y="93133"/>
                  </a:cubicBezTo>
                  <a:cubicBezTo>
                    <a:pt x="8467" y="98778"/>
                    <a:pt x="15872" y="106494"/>
                    <a:pt x="25400" y="110067"/>
                  </a:cubicBezTo>
                  <a:cubicBezTo>
                    <a:pt x="38874" y="115120"/>
                    <a:pt x="56679" y="109320"/>
                    <a:pt x="67734" y="118533"/>
                  </a:cubicBezTo>
                  <a:cubicBezTo>
                    <a:pt x="76673" y="125982"/>
                    <a:pt x="73378" y="141111"/>
                    <a:pt x="76200" y="152400"/>
                  </a:cubicBezTo>
                  <a:cubicBezTo>
                    <a:pt x="70556" y="163689"/>
                    <a:pt x="63954" y="174548"/>
                    <a:pt x="59267" y="186267"/>
                  </a:cubicBezTo>
                  <a:cubicBezTo>
                    <a:pt x="33325" y="251125"/>
                    <a:pt x="57856" y="221546"/>
                    <a:pt x="25400" y="254000"/>
                  </a:cubicBezTo>
                  <a:cubicBezTo>
                    <a:pt x="36689" y="256822"/>
                    <a:pt x="47766" y="260698"/>
                    <a:pt x="59267" y="262467"/>
                  </a:cubicBezTo>
                  <a:cubicBezTo>
                    <a:pt x="84526" y="266353"/>
                    <a:pt x="112609" y="259504"/>
                    <a:pt x="135467" y="270933"/>
                  </a:cubicBezTo>
                  <a:cubicBezTo>
                    <a:pt x="145875" y="276137"/>
                    <a:pt x="141112" y="293511"/>
                    <a:pt x="143934" y="304800"/>
                  </a:cubicBezTo>
                  <a:cubicBezTo>
                    <a:pt x="152401" y="299156"/>
                    <a:pt x="159941" y="291781"/>
                    <a:pt x="169334" y="287867"/>
                  </a:cubicBezTo>
                  <a:cubicBezTo>
                    <a:pt x="194048" y="277569"/>
                    <a:pt x="245534" y="262467"/>
                    <a:pt x="245534" y="262467"/>
                  </a:cubicBezTo>
                  <a:cubicBezTo>
                    <a:pt x="251178" y="254000"/>
                    <a:pt x="262467" y="247243"/>
                    <a:pt x="262467" y="237067"/>
                  </a:cubicBezTo>
                  <a:cubicBezTo>
                    <a:pt x="262467" y="193280"/>
                    <a:pt x="233614" y="187581"/>
                    <a:pt x="203200" y="169333"/>
                  </a:cubicBezTo>
                  <a:cubicBezTo>
                    <a:pt x="199836" y="159239"/>
                    <a:pt x="185450" y="118241"/>
                    <a:pt x="186267" y="110067"/>
                  </a:cubicBezTo>
                  <a:cubicBezTo>
                    <a:pt x="190591" y="66828"/>
                    <a:pt x="197347" y="65120"/>
                    <a:pt x="220134" y="42333"/>
                  </a:cubicBezTo>
                  <a:cubicBezTo>
                    <a:pt x="229492" y="14256"/>
                    <a:pt x="228600" y="25858"/>
                    <a:pt x="228600" y="8467"/>
                  </a:cubicBezTo>
                </a:path>
              </a:pathLst>
            </a:cu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sp>
          <p:nvSpPr>
            <p:cNvPr id="144" name="Freeform 143"/>
            <p:cNvSpPr/>
            <p:nvPr/>
          </p:nvSpPr>
          <p:spPr>
            <a:xfrm>
              <a:off x="3833478" y="5509741"/>
              <a:ext cx="106032" cy="94792"/>
            </a:xfrm>
            <a:custGeom>
              <a:avLst/>
              <a:gdLst>
                <a:gd name="connsiteX0" fmla="*/ 0 w 59267"/>
                <a:gd name="connsiteY0" fmla="*/ 76200 h 76200"/>
                <a:gd name="connsiteX1" fmla="*/ 25400 w 59267"/>
                <a:gd name="connsiteY1" fmla="*/ 25400 h 76200"/>
                <a:gd name="connsiteX2" fmla="*/ 50800 w 59267"/>
                <a:gd name="connsiteY2" fmla="*/ 8467 h 76200"/>
                <a:gd name="connsiteX3" fmla="*/ 59267 w 59267"/>
                <a:gd name="connsiteY3" fmla="*/ 0 h 76200"/>
              </a:gdLst>
              <a:ahLst/>
              <a:cxnLst>
                <a:cxn ang="0">
                  <a:pos x="connsiteX0" y="connsiteY0"/>
                </a:cxn>
                <a:cxn ang="0">
                  <a:pos x="connsiteX1" y="connsiteY1"/>
                </a:cxn>
                <a:cxn ang="0">
                  <a:pos x="connsiteX2" y="connsiteY2"/>
                </a:cxn>
                <a:cxn ang="0">
                  <a:pos x="connsiteX3" y="connsiteY3"/>
                </a:cxn>
              </a:cxnLst>
              <a:rect l="l" t="t" r="r" b="b"/>
              <a:pathLst>
                <a:path w="59267" h="76200">
                  <a:moveTo>
                    <a:pt x="0" y="76200"/>
                  </a:moveTo>
                  <a:cubicBezTo>
                    <a:pt x="6886" y="55543"/>
                    <a:pt x="8988" y="41812"/>
                    <a:pt x="25400" y="25400"/>
                  </a:cubicBezTo>
                  <a:cubicBezTo>
                    <a:pt x="32595" y="18205"/>
                    <a:pt x="42659" y="14572"/>
                    <a:pt x="50800" y="8467"/>
                  </a:cubicBezTo>
                  <a:cubicBezTo>
                    <a:pt x="53993" y="6072"/>
                    <a:pt x="56445" y="2822"/>
                    <a:pt x="59267" y="0"/>
                  </a:cubicBezTo>
                </a:path>
              </a:pathLst>
            </a:cu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grpSp>
      <p:grpSp>
        <p:nvGrpSpPr>
          <p:cNvPr id="193" name="Group 192"/>
          <p:cNvGrpSpPr/>
          <p:nvPr/>
        </p:nvGrpSpPr>
        <p:grpSpPr>
          <a:xfrm>
            <a:off x="2809531" y="5017681"/>
            <a:ext cx="1205540" cy="1486073"/>
            <a:chOff x="4827803" y="4969447"/>
            <a:chExt cx="1607388" cy="1829013"/>
          </a:xfrm>
        </p:grpSpPr>
        <p:sp>
          <p:nvSpPr>
            <p:cNvPr id="11" name="Rectangle 10"/>
            <p:cNvSpPr/>
            <p:nvPr/>
          </p:nvSpPr>
          <p:spPr>
            <a:xfrm>
              <a:off x="5216221" y="4969447"/>
              <a:ext cx="231570" cy="1648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30" name="Can 29"/>
            <p:cNvSpPr/>
            <p:nvPr/>
          </p:nvSpPr>
          <p:spPr>
            <a:xfrm>
              <a:off x="4852639" y="5618239"/>
              <a:ext cx="302699" cy="601703"/>
            </a:xfrm>
            <a:prstGeom prst="can">
              <a:avLst/>
            </a:prstGeom>
            <a:solidFill>
              <a:schemeClr val="tx2">
                <a:lumMod val="40000"/>
                <a:lumOff val="60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31" name="Can 30"/>
            <p:cNvSpPr/>
            <p:nvPr/>
          </p:nvSpPr>
          <p:spPr>
            <a:xfrm>
              <a:off x="5271073" y="5618239"/>
              <a:ext cx="302699" cy="601703"/>
            </a:xfrm>
            <a:prstGeom prst="can">
              <a:avLst/>
            </a:prstGeom>
            <a:solidFill>
              <a:schemeClr val="tx2">
                <a:lumMod val="40000"/>
                <a:lumOff val="60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32" name="Can 31"/>
            <p:cNvSpPr/>
            <p:nvPr/>
          </p:nvSpPr>
          <p:spPr>
            <a:xfrm>
              <a:off x="5698406" y="5618239"/>
              <a:ext cx="302699" cy="601703"/>
            </a:xfrm>
            <a:prstGeom prst="can">
              <a:avLst/>
            </a:prstGeom>
            <a:solidFill>
              <a:schemeClr val="tx2">
                <a:lumMod val="40000"/>
                <a:lumOff val="60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33" name="Can 32"/>
            <p:cNvSpPr/>
            <p:nvPr/>
          </p:nvSpPr>
          <p:spPr>
            <a:xfrm>
              <a:off x="6100869" y="5618239"/>
              <a:ext cx="302699" cy="601703"/>
            </a:xfrm>
            <a:prstGeom prst="can">
              <a:avLst/>
            </a:prstGeom>
            <a:solidFill>
              <a:schemeClr val="tx2">
                <a:lumMod val="40000"/>
                <a:lumOff val="60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35" name="Freeform 34"/>
            <p:cNvSpPr/>
            <p:nvPr/>
          </p:nvSpPr>
          <p:spPr>
            <a:xfrm>
              <a:off x="5024151" y="6383598"/>
              <a:ext cx="416069" cy="106950"/>
            </a:xfrm>
            <a:custGeom>
              <a:avLst/>
              <a:gdLst>
                <a:gd name="connsiteX0" fmla="*/ 3107 w 197840"/>
                <a:gd name="connsiteY0" fmla="*/ 8467 h 77199"/>
                <a:gd name="connsiteX1" fmla="*/ 45440 w 197840"/>
                <a:gd name="connsiteY1" fmla="*/ 42333 h 77199"/>
                <a:gd name="connsiteX2" fmla="*/ 87774 w 197840"/>
                <a:gd name="connsiteY2" fmla="*/ 67733 h 77199"/>
                <a:gd name="connsiteX3" fmla="*/ 172440 w 197840"/>
                <a:gd name="connsiteY3" fmla="*/ 50800 h 77199"/>
                <a:gd name="connsiteX4" fmla="*/ 189374 w 197840"/>
                <a:gd name="connsiteY4" fmla="*/ 33867 h 77199"/>
                <a:gd name="connsiteX5" fmla="*/ 197840 w 197840"/>
                <a:gd name="connsiteY5" fmla="*/ 0 h 77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7840" h="77199">
                  <a:moveTo>
                    <a:pt x="3107" y="8467"/>
                  </a:moveTo>
                  <a:cubicBezTo>
                    <a:pt x="36833" y="59057"/>
                    <a:pt x="0" y="15069"/>
                    <a:pt x="45440" y="42333"/>
                  </a:cubicBezTo>
                  <a:cubicBezTo>
                    <a:pt x="103550" y="77199"/>
                    <a:pt x="15822" y="43751"/>
                    <a:pt x="87774" y="67733"/>
                  </a:cubicBezTo>
                  <a:cubicBezTo>
                    <a:pt x="98056" y="66264"/>
                    <a:pt x="153966" y="61884"/>
                    <a:pt x="172440" y="50800"/>
                  </a:cubicBezTo>
                  <a:cubicBezTo>
                    <a:pt x="179285" y="46693"/>
                    <a:pt x="183729" y="39511"/>
                    <a:pt x="189374" y="33867"/>
                  </a:cubicBezTo>
                  <a:lnTo>
                    <a:pt x="197840" y="0"/>
                  </a:lnTo>
                </a:path>
              </a:pathLst>
            </a:cu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36" name="Freeform 35"/>
            <p:cNvSpPr/>
            <p:nvPr/>
          </p:nvSpPr>
          <p:spPr>
            <a:xfrm>
              <a:off x="5404608" y="5347548"/>
              <a:ext cx="409534" cy="106467"/>
            </a:xfrm>
            <a:custGeom>
              <a:avLst/>
              <a:gdLst>
                <a:gd name="connsiteX0" fmla="*/ 0 w 194733"/>
                <a:gd name="connsiteY0" fmla="*/ 68383 h 76850"/>
                <a:gd name="connsiteX1" fmla="*/ 25400 w 194733"/>
                <a:gd name="connsiteY1" fmla="*/ 51450 h 76850"/>
                <a:gd name="connsiteX2" fmla="*/ 59267 w 194733"/>
                <a:gd name="connsiteY2" fmla="*/ 17583 h 76850"/>
                <a:gd name="connsiteX3" fmla="*/ 84667 w 194733"/>
                <a:gd name="connsiteY3" fmla="*/ 650 h 76850"/>
                <a:gd name="connsiteX4" fmla="*/ 177800 w 194733"/>
                <a:gd name="connsiteY4" fmla="*/ 26050 h 76850"/>
                <a:gd name="connsiteX5" fmla="*/ 194733 w 194733"/>
                <a:gd name="connsiteY5" fmla="*/ 76850 h 76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733" h="76850">
                  <a:moveTo>
                    <a:pt x="0" y="68383"/>
                  </a:moveTo>
                  <a:cubicBezTo>
                    <a:pt x="8467" y="62739"/>
                    <a:pt x="17674" y="58072"/>
                    <a:pt x="25400" y="51450"/>
                  </a:cubicBezTo>
                  <a:cubicBezTo>
                    <a:pt x="37522" y="41060"/>
                    <a:pt x="45983" y="26439"/>
                    <a:pt x="59267" y="17583"/>
                  </a:cubicBezTo>
                  <a:lnTo>
                    <a:pt x="84667" y="650"/>
                  </a:lnTo>
                  <a:cubicBezTo>
                    <a:pt x="99774" y="2538"/>
                    <a:pt x="161519" y="0"/>
                    <a:pt x="177800" y="26050"/>
                  </a:cubicBezTo>
                  <a:cubicBezTo>
                    <a:pt x="187260" y="41186"/>
                    <a:pt x="194733" y="76850"/>
                    <a:pt x="194733" y="76850"/>
                  </a:cubicBezTo>
                </a:path>
              </a:pathLst>
            </a:cu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15" name="Freeform 14"/>
            <p:cNvSpPr/>
            <p:nvPr/>
          </p:nvSpPr>
          <p:spPr>
            <a:xfrm>
              <a:off x="5044003" y="5106008"/>
              <a:ext cx="188182" cy="241540"/>
            </a:xfrm>
            <a:custGeom>
              <a:avLst/>
              <a:gdLst>
                <a:gd name="connsiteX0" fmla="*/ 103517 w 188182"/>
                <a:gd name="connsiteY0" fmla="*/ 0 h 241540"/>
                <a:gd name="connsiteX1" fmla="*/ 74763 w 188182"/>
                <a:gd name="connsiteY1" fmla="*/ 46008 h 241540"/>
                <a:gd name="connsiteX2" fmla="*/ 46008 w 188182"/>
                <a:gd name="connsiteY2" fmla="*/ 69012 h 241540"/>
                <a:gd name="connsiteX3" fmla="*/ 34506 w 188182"/>
                <a:gd name="connsiteY3" fmla="*/ 86265 h 241540"/>
                <a:gd name="connsiteX4" fmla="*/ 28755 w 188182"/>
                <a:gd name="connsiteY4" fmla="*/ 109268 h 241540"/>
                <a:gd name="connsiteX5" fmla="*/ 17253 w 188182"/>
                <a:gd name="connsiteY5" fmla="*/ 143774 h 241540"/>
                <a:gd name="connsiteX6" fmla="*/ 11502 w 188182"/>
                <a:gd name="connsiteY6" fmla="*/ 161027 h 241540"/>
                <a:gd name="connsiteX7" fmla="*/ 0 w 188182"/>
                <a:gd name="connsiteY7" fmla="*/ 178280 h 241540"/>
                <a:gd name="connsiteX8" fmla="*/ 11502 w 188182"/>
                <a:gd name="connsiteY8" fmla="*/ 201283 h 241540"/>
                <a:gd name="connsiteX9" fmla="*/ 34506 w 188182"/>
                <a:gd name="connsiteY9" fmla="*/ 207034 h 241540"/>
                <a:gd name="connsiteX10" fmla="*/ 184031 w 188182"/>
                <a:gd name="connsiteY10" fmla="*/ 212785 h 241540"/>
                <a:gd name="connsiteX11" fmla="*/ 184031 w 188182"/>
                <a:gd name="connsiteY11" fmla="*/ 241540 h 241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8182" h="241540">
                  <a:moveTo>
                    <a:pt x="103517" y="0"/>
                  </a:moveTo>
                  <a:cubicBezTo>
                    <a:pt x="81836" y="65043"/>
                    <a:pt x="106659" y="14110"/>
                    <a:pt x="74763" y="46008"/>
                  </a:cubicBezTo>
                  <a:cubicBezTo>
                    <a:pt x="48751" y="72021"/>
                    <a:pt x="79595" y="57816"/>
                    <a:pt x="46008" y="69012"/>
                  </a:cubicBezTo>
                  <a:cubicBezTo>
                    <a:pt x="42174" y="74763"/>
                    <a:pt x="37229" y="79912"/>
                    <a:pt x="34506" y="86265"/>
                  </a:cubicBezTo>
                  <a:cubicBezTo>
                    <a:pt x="31393" y="93530"/>
                    <a:pt x="31026" y="101698"/>
                    <a:pt x="28755" y="109268"/>
                  </a:cubicBezTo>
                  <a:cubicBezTo>
                    <a:pt x="25271" y="120881"/>
                    <a:pt x="21087" y="132272"/>
                    <a:pt x="17253" y="143774"/>
                  </a:cubicBezTo>
                  <a:cubicBezTo>
                    <a:pt x="15336" y="149525"/>
                    <a:pt x="14865" y="155983"/>
                    <a:pt x="11502" y="161027"/>
                  </a:cubicBezTo>
                  <a:lnTo>
                    <a:pt x="0" y="178280"/>
                  </a:lnTo>
                  <a:cubicBezTo>
                    <a:pt x="3834" y="185948"/>
                    <a:pt x="4916" y="195795"/>
                    <a:pt x="11502" y="201283"/>
                  </a:cubicBezTo>
                  <a:cubicBezTo>
                    <a:pt x="17574" y="206343"/>
                    <a:pt x="26620" y="206508"/>
                    <a:pt x="34506" y="207034"/>
                  </a:cubicBezTo>
                  <a:cubicBezTo>
                    <a:pt x="84274" y="210352"/>
                    <a:pt x="135430" y="201569"/>
                    <a:pt x="184031" y="212785"/>
                  </a:cubicBezTo>
                  <a:cubicBezTo>
                    <a:pt x="193371" y="214940"/>
                    <a:pt x="184031" y="231955"/>
                    <a:pt x="184031" y="241540"/>
                  </a:cubicBezTo>
                </a:path>
              </a:pathLst>
            </a:custGeom>
            <a:noFill/>
            <a:ln>
              <a:solidFill>
                <a:schemeClr val="accent1">
                  <a:lumMod val="60000"/>
                  <a:lumOff val="40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41" name="Freeform 40"/>
            <p:cNvSpPr/>
            <p:nvPr/>
          </p:nvSpPr>
          <p:spPr>
            <a:xfrm>
              <a:off x="5784857" y="6303879"/>
              <a:ext cx="254594" cy="494581"/>
            </a:xfrm>
            <a:custGeom>
              <a:avLst/>
              <a:gdLst>
                <a:gd name="connsiteX0" fmla="*/ 116571 w 254594"/>
                <a:gd name="connsiteY0" fmla="*/ 0 h 494581"/>
                <a:gd name="connsiteX1" fmla="*/ 248843 w 254594"/>
                <a:gd name="connsiteY1" fmla="*/ 207034 h 494581"/>
                <a:gd name="connsiteX2" fmla="*/ 254594 w 254594"/>
                <a:gd name="connsiteY2" fmla="*/ 224287 h 494581"/>
                <a:gd name="connsiteX3" fmla="*/ 248843 w 254594"/>
                <a:gd name="connsiteY3" fmla="*/ 264544 h 494581"/>
                <a:gd name="connsiteX4" fmla="*/ 191333 w 254594"/>
                <a:gd name="connsiteY4" fmla="*/ 304800 h 494581"/>
                <a:gd name="connsiteX5" fmla="*/ 168330 w 254594"/>
                <a:gd name="connsiteY5" fmla="*/ 322053 h 494581"/>
                <a:gd name="connsiteX6" fmla="*/ 145326 w 254594"/>
                <a:gd name="connsiteY6" fmla="*/ 327804 h 494581"/>
                <a:gd name="connsiteX7" fmla="*/ 122322 w 254594"/>
                <a:gd name="connsiteY7" fmla="*/ 339306 h 494581"/>
                <a:gd name="connsiteX8" fmla="*/ 82065 w 254594"/>
                <a:gd name="connsiteY8" fmla="*/ 350808 h 494581"/>
                <a:gd name="connsiteX9" fmla="*/ 76315 w 254594"/>
                <a:gd name="connsiteY9" fmla="*/ 483080 h 494581"/>
                <a:gd name="connsiteX10" fmla="*/ 93567 w 254594"/>
                <a:gd name="connsiteY10" fmla="*/ 494581 h 494581"/>
                <a:gd name="connsiteX11" fmla="*/ 145326 w 254594"/>
                <a:gd name="connsiteY11" fmla="*/ 488830 h 494581"/>
                <a:gd name="connsiteX12" fmla="*/ 168330 w 254594"/>
                <a:gd name="connsiteY12" fmla="*/ 483080 h 494581"/>
                <a:gd name="connsiteX13" fmla="*/ 185582 w 254594"/>
                <a:gd name="connsiteY13" fmla="*/ 494581 h 49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4594" h="494581">
                  <a:moveTo>
                    <a:pt x="116571" y="0"/>
                  </a:moveTo>
                  <a:cubicBezTo>
                    <a:pt x="-50534" y="292434"/>
                    <a:pt x="-63776" y="178614"/>
                    <a:pt x="248843" y="207034"/>
                  </a:cubicBezTo>
                  <a:cubicBezTo>
                    <a:pt x="254880" y="207583"/>
                    <a:pt x="252677" y="218536"/>
                    <a:pt x="254594" y="224287"/>
                  </a:cubicBezTo>
                  <a:cubicBezTo>
                    <a:pt x="252677" y="237706"/>
                    <a:pt x="255334" y="252644"/>
                    <a:pt x="248843" y="264544"/>
                  </a:cubicBezTo>
                  <a:cubicBezTo>
                    <a:pt x="242095" y="276915"/>
                    <a:pt x="202624" y="297273"/>
                    <a:pt x="191333" y="304800"/>
                  </a:cubicBezTo>
                  <a:cubicBezTo>
                    <a:pt x="183358" y="310117"/>
                    <a:pt x="176903" y="317767"/>
                    <a:pt x="168330" y="322053"/>
                  </a:cubicBezTo>
                  <a:cubicBezTo>
                    <a:pt x="161260" y="325588"/>
                    <a:pt x="152727" y="325029"/>
                    <a:pt x="145326" y="327804"/>
                  </a:cubicBezTo>
                  <a:cubicBezTo>
                    <a:pt x="137299" y="330814"/>
                    <a:pt x="130202" y="335929"/>
                    <a:pt x="122322" y="339306"/>
                  </a:cubicBezTo>
                  <a:cubicBezTo>
                    <a:pt x="110771" y="344256"/>
                    <a:pt x="93738" y="347890"/>
                    <a:pt x="82065" y="350808"/>
                  </a:cubicBezTo>
                  <a:cubicBezTo>
                    <a:pt x="57018" y="400906"/>
                    <a:pt x="58353" y="388775"/>
                    <a:pt x="76315" y="483080"/>
                  </a:cubicBezTo>
                  <a:cubicBezTo>
                    <a:pt x="77608" y="489869"/>
                    <a:pt x="87816" y="490747"/>
                    <a:pt x="93567" y="494581"/>
                  </a:cubicBezTo>
                  <a:cubicBezTo>
                    <a:pt x="110820" y="492664"/>
                    <a:pt x="128169" y="491469"/>
                    <a:pt x="145326" y="488830"/>
                  </a:cubicBezTo>
                  <a:cubicBezTo>
                    <a:pt x="153138" y="487628"/>
                    <a:pt x="160426" y="483080"/>
                    <a:pt x="168330" y="483080"/>
                  </a:cubicBezTo>
                  <a:cubicBezTo>
                    <a:pt x="187401" y="483080"/>
                    <a:pt x="185582" y="484778"/>
                    <a:pt x="185582" y="494581"/>
                  </a:cubicBezTo>
                </a:path>
              </a:pathLst>
            </a:custGeom>
            <a:noFill/>
            <a:ln>
              <a:solidFill>
                <a:schemeClr val="accent1">
                  <a:lumMod val="60000"/>
                  <a:lumOff val="40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42" name="Freeform 41"/>
            <p:cNvSpPr/>
            <p:nvPr/>
          </p:nvSpPr>
          <p:spPr>
            <a:xfrm>
              <a:off x="6171549" y="6298508"/>
              <a:ext cx="120770" cy="345477"/>
            </a:xfrm>
            <a:custGeom>
              <a:avLst/>
              <a:gdLst>
                <a:gd name="connsiteX0" fmla="*/ 120770 w 120770"/>
                <a:gd name="connsiteY0" fmla="*/ 0 h 345477"/>
                <a:gd name="connsiteX1" fmla="*/ 115019 w 120770"/>
                <a:gd name="connsiteY1" fmla="*/ 281796 h 345477"/>
                <a:gd name="connsiteX2" fmla="*/ 86264 w 120770"/>
                <a:gd name="connsiteY2" fmla="*/ 304800 h 345477"/>
                <a:gd name="connsiteX3" fmla="*/ 51759 w 120770"/>
                <a:gd name="connsiteY3" fmla="*/ 327804 h 345477"/>
                <a:gd name="connsiteX4" fmla="*/ 17253 w 120770"/>
                <a:gd name="connsiteY4" fmla="*/ 345057 h 345477"/>
                <a:gd name="connsiteX5" fmla="*/ 0 w 120770"/>
                <a:gd name="connsiteY5" fmla="*/ 345057 h 345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770" h="345477">
                  <a:moveTo>
                    <a:pt x="120770" y="0"/>
                  </a:moveTo>
                  <a:cubicBezTo>
                    <a:pt x="118853" y="93932"/>
                    <a:pt x="120430" y="188000"/>
                    <a:pt x="115019" y="281796"/>
                  </a:cubicBezTo>
                  <a:cubicBezTo>
                    <a:pt x="113999" y="299478"/>
                    <a:pt x="97932" y="300911"/>
                    <a:pt x="86264" y="304800"/>
                  </a:cubicBezTo>
                  <a:lnTo>
                    <a:pt x="51759" y="327804"/>
                  </a:lnTo>
                  <a:cubicBezTo>
                    <a:pt x="38512" y="336636"/>
                    <a:pt x="33126" y="342411"/>
                    <a:pt x="17253" y="345057"/>
                  </a:cubicBezTo>
                  <a:cubicBezTo>
                    <a:pt x="11580" y="346002"/>
                    <a:pt x="5751" y="345057"/>
                    <a:pt x="0" y="345057"/>
                  </a:cubicBezTo>
                </a:path>
              </a:pathLst>
            </a:custGeom>
            <a:noFill/>
            <a:ln>
              <a:solidFill>
                <a:schemeClr val="accent1">
                  <a:lumMod val="60000"/>
                  <a:lumOff val="40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43" name="Freeform 42"/>
            <p:cNvSpPr/>
            <p:nvPr/>
          </p:nvSpPr>
          <p:spPr>
            <a:xfrm>
              <a:off x="4896792" y="5249583"/>
              <a:ext cx="202971" cy="280793"/>
            </a:xfrm>
            <a:custGeom>
              <a:avLst/>
              <a:gdLst>
                <a:gd name="connsiteX0" fmla="*/ 128209 w 202971"/>
                <a:gd name="connsiteY0" fmla="*/ 0 h 280793"/>
                <a:gd name="connsiteX1" fmla="*/ 1688 w 202971"/>
                <a:gd name="connsiteY1" fmla="*/ 161026 h 280793"/>
                <a:gd name="connsiteX2" fmla="*/ 7439 w 202971"/>
                <a:gd name="connsiteY2" fmla="*/ 189781 h 280793"/>
                <a:gd name="connsiteX3" fmla="*/ 36194 w 202971"/>
                <a:gd name="connsiteY3" fmla="*/ 235788 h 280793"/>
                <a:gd name="connsiteX4" fmla="*/ 41945 w 202971"/>
                <a:gd name="connsiteY4" fmla="*/ 258792 h 280793"/>
                <a:gd name="connsiteX5" fmla="*/ 128209 w 202971"/>
                <a:gd name="connsiteY5" fmla="*/ 270294 h 280793"/>
                <a:gd name="connsiteX6" fmla="*/ 162714 w 202971"/>
                <a:gd name="connsiteY6" fmla="*/ 253041 h 280793"/>
                <a:gd name="connsiteX7" fmla="*/ 202971 w 202971"/>
                <a:gd name="connsiteY7" fmla="*/ 241539 h 280793"/>
                <a:gd name="connsiteX8" fmla="*/ 116707 w 202971"/>
                <a:gd name="connsiteY8" fmla="*/ 224287 h 280793"/>
                <a:gd name="connsiteX9" fmla="*/ 99454 w 202971"/>
                <a:gd name="connsiteY9" fmla="*/ 212785 h 280793"/>
                <a:gd name="connsiteX10" fmla="*/ 64948 w 202971"/>
                <a:gd name="connsiteY10" fmla="*/ 201283 h 280793"/>
                <a:gd name="connsiteX11" fmla="*/ 47696 w 202971"/>
                <a:gd name="connsiteY11" fmla="*/ 184030 h 280793"/>
                <a:gd name="connsiteX12" fmla="*/ 47696 w 202971"/>
                <a:gd name="connsiteY12" fmla="*/ 138022 h 280793"/>
                <a:gd name="connsiteX13" fmla="*/ 76450 w 202971"/>
                <a:gd name="connsiteY13" fmla="*/ 138022 h 280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2971" h="280793">
                  <a:moveTo>
                    <a:pt x="128209" y="0"/>
                  </a:moveTo>
                  <a:cubicBezTo>
                    <a:pt x="86035" y="53675"/>
                    <a:pt x="38336" y="103436"/>
                    <a:pt x="1688" y="161026"/>
                  </a:cubicBezTo>
                  <a:cubicBezTo>
                    <a:pt x="-3560" y="169273"/>
                    <a:pt x="4867" y="180351"/>
                    <a:pt x="7439" y="189781"/>
                  </a:cubicBezTo>
                  <a:cubicBezTo>
                    <a:pt x="18085" y="228816"/>
                    <a:pt x="10587" y="218718"/>
                    <a:pt x="36194" y="235788"/>
                  </a:cubicBezTo>
                  <a:cubicBezTo>
                    <a:pt x="38111" y="243456"/>
                    <a:pt x="38832" y="251527"/>
                    <a:pt x="41945" y="258792"/>
                  </a:cubicBezTo>
                  <a:cubicBezTo>
                    <a:pt x="58540" y="297517"/>
                    <a:pt x="78267" y="274136"/>
                    <a:pt x="128209" y="270294"/>
                  </a:cubicBezTo>
                  <a:cubicBezTo>
                    <a:pt x="171576" y="255838"/>
                    <a:pt x="118121" y="275338"/>
                    <a:pt x="162714" y="253041"/>
                  </a:cubicBezTo>
                  <a:cubicBezTo>
                    <a:pt x="170964" y="248916"/>
                    <a:pt x="195601" y="243381"/>
                    <a:pt x="202971" y="241539"/>
                  </a:cubicBezTo>
                  <a:cubicBezTo>
                    <a:pt x="151997" y="224548"/>
                    <a:pt x="180515" y="231376"/>
                    <a:pt x="116707" y="224287"/>
                  </a:cubicBezTo>
                  <a:cubicBezTo>
                    <a:pt x="110956" y="220453"/>
                    <a:pt x="105770" y="215592"/>
                    <a:pt x="99454" y="212785"/>
                  </a:cubicBezTo>
                  <a:cubicBezTo>
                    <a:pt x="88375" y="207861"/>
                    <a:pt x="64948" y="201283"/>
                    <a:pt x="64948" y="201283"/>
                  </a:cubicBezTo>
                  <a:cubicBezTo>
                    <a:pt x="59197" y="195532"/>
                    <a:pt x="52207" y="190797"/>
                    <a:pt x="47696" y="184030"/>
                  </a:cubicBezTo>
                  <a:cubicBezTo>
                    <a:pt x="40855" y="173769"/>
                    <a:pt x="37529" y="146495"/>
                    <a:pt x="47696" y="138022"/>
                  </a:cubicBezTo>
                  <a:cubicBezTo>
                    <a:pt x="55059" y="131886"/>
                    <a:pt x="66865" y="138022"/>
                    <a:pt x="76450" y="138022"/>
                  </a:cubicBezTo>
                </a:path>
              </a:pathLst>
            </a:custGeom>
            <a:noFill/>
            <a:ln>
              <a:solidFill>
                <a:schemeClr val="accent1">
                  <a:lumMod val="60000"/>
                  <a:lumOff val="40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effectLst>
                  <a:outerShdw blurRad="50800" dist="38100" dir="18900000" algn="bl" rotWithShape="0">
                    <a:prstClr val="black">
                      <a:alpha val="40000"/>
                    </a:prstClr>
                  </a:outerShdw>
                </a:effectLst>
              </a:endParaRPr>
            </a:p>
          </p:txBody>
        </p:sp>
        <p:sp>
          <p:nvSpPr>
            <p:cNvPr id="151" name="TextBox 150"/>
            <p:cNvSpPr txBox="1"/>
            <p:nvPr/>
          </p:nvSpPr>
          <p:spPr>
            <a:xfrm rot="16200000">
              <a:off x="4720278" y="5724284"/>
              <a:ext cx="584382" cy="369332"/>
            </a:xfrm>
            <a:prstGeom prst="rect">
              <a:avLst/>
            </a:prstGeom>
            <a:noFill/>
          </p:spPr>
          <p:txBody>
            <a:bodyPr wrap="none" rtlCol="0">
              <a:spAutoFit/>
            </a:bodyPr>
            <a:lstStyle/>
            <a:p>
              <a:r>
                <a:rPr lang="en-US" sz="1200" b="1" dirty="0"/>
                <a:t>TM1</a:t>
              </a:r>
            </a:p>
          </p:txBody>
        </p:sp>
        <p:sp>
          <p:nvSpPr>
            <p:cNvPr id="152" name="TextBox 151"/>
            <p:cNvSpPr txBox="1"/>
            <p:nvPr/>
          </p:nvSpPr>
          <p:spPr>
            <a:xfrm rot="16200000">
              <a:off x="5120137" y="5720149"/>
              <a:ext cx="584382" cy="369332"/>
            </a:xfrm>
            <a:prstGeom prst="rect">
              <a:avLst/>
            </a:prstGeom>
            <a:noFill/>
          </p:spPr>
          <p:txBody>
            <a:bodyPr wrap="none" rtlCol="0">
              <a:spAutoFit/>
            </a:bodyPr>
            <a:lstStyle/>
            <a:p>
              <a:r>
                <a:rPr lang="en-US" sz="1200" b="1" dirty="0"/>
                <a:t>TM2</a:t>
              </a:r>
            </a:p>
          </p:txBody>
        </p:sp>
        <p:sp>
          <p:nvSpPr>
            <p:cNvPr id="153" name="TextBox 152"/>
            <p:cNvSpPr txBox="1"/>
            <p:nvPr/>
          </p:nvSpPr>
          <p:spPr>
            <a:xfrm rot="16200000">
              <a:off x="5577336" y="5731649"/>
              <a:ext cx="584382" cy="369332"/>
            </a:xfrm>
            <a:prstGeom prst="rect">
              <a:avLst/>
            </a:prstGeom>
            <a:noFill/>
          </p:spPr>
          <p:txBody>
            <a:bodyPr wrap="none" rtlCol="0">
              <a:spAutoFit/>
            </a:bodyPr>
            <a:lstStyle/>
            <a:p>
              <a:r>
                <a:rPr lang="en-US" sz="1200" b="1" dirty="0"/>
                <a:t>TM3</a:t>
              </a:r>
            </a:p>
          </p:txBody>
        </p:sp>
        <p:sp>
          <p:nvSpPr>
            <p:cNvPr id="154" name="TextBox 153"/>
            <p:cNvSpPr txBox="1"/>
            <p:nvPr/>
          </p:nvSpPr>
          <p:spPr>
            <a:xfrm rot="16200000">
              <a:off x="5958334" y="5725898"/>
              <a:ext cx="584382" cy="369332"/>
            </a:xfrm>
            <a:prstGeom prst="rect">
              <a:avLst/>
            </a:prstGeom>
            <a:noFill/>
          </p:spPr>
          <p:txBody>
            <a:bodyPr wrap="none" rtlCol="0">
              <a:spAutoFit/>
            </a:bodyPr>
            <a:lstStyle/>
            <a:p>
              <a:r>
                <a:rPr lang="en-US" sz="1200" b="1" dirty="0"/>
                <a:t>TM4</a:t>
              </a:r>
            </a:p>
          </p:txBody>
        </p:sp>
      </p:grpSp>
      <p:sp>
        <p:nvSpPr>
          <p:cNvPr id="182" name="TextBox 181"/>
          <p:cNvSpPr txBox="1"/>
          <p:nvPr/>
        </p:nvSpPr>
        <p:spPr>
          <a:xfrm>
            <a:off x="1797504" y="3792750"/>
            <a:ext cx="1620552" cy="461665"/>
          </a:xfrm>
          <a:prstGeom prst="rect">
            <a:avLst/>
          </a:prstGeom>
          <a:noFill/>
        </p:spPr>
        <p:txBody>
          <a:bodyPr wrap="square" rtlCol="0">
            <a:spAutoFit/>
          </a:bodyPr>
          <a:lstStyle/>
          <a:p>
            <a:pPr algn="ctr"/>
            <a:r>
              <a:rPr lang="en-US" sz="1200" b="1" dirty="0" err="1"/>
              <a:t>Photolabeling</a:t>
            </a:r>
            <a:r>
              <a:rPr lang="en-US" sz="1200" b="1" dirty="0"/>
              <a:t> with </a:t>
            </a:r>
            <a:r>
              <a:rPr lang="en-US" sz="1200" b="1" dirty="0" err="1"/>
              <a:t>neurosteroid</a:t>
            </a:r>
            <a:r>
              <a:rPr lang="en-US" sz="1200" b="1" dirty="0"/>
              <a:t> analogue</a:t>
            </a:r>
          </a:p>
        </p:txBody>
      </p:sp>
      <p:grpSp>
        <p:nvGrpSpPr>
          <p:cNvPr id="190" name="Group 189"/>
          <p:cNvGrpSpPr/>
          <p:nvPr/>
        </p:nvGrpSpPr>
        <p:grpSpPr>
          <a:xfrm>
            <a:off x="76201" y="1631149"/>
            <a:ext cx="1509637" cy="2845700"/>
            <a:chOff x="2553442" y="1341923"/>
            <a:chExt cx="2012849" cy="3502400"/>
          </a:xfrm>
        </p:grpSpPr>
        <p:grpSp>
          <p:nvGrpSpPr>
            <p:cNvPr id="188" name="Group 187"/>
            <p:cNvGrpSpPr/>
            <p:nvPr/>
          </p:nvGrpSpPr>
          <p:grpSpPr>
            <a:xfrm>
              <a:off x="2649766" y="1341923"/>
              <a:ext cx="1872557" cy="2808836"/>
              <a:chOff x="2436558" y="3896764"/>
              <a:chExt cx="1872557" cy="2808836"/>
            </a:xfrm>
          </p:grpSpPr>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33333" t="7158" r="30000" b="4480"/>
              <a:stretch/>
            </p:blipFill>
            <p:spPr>
              <a:xfrm>
                <a:off x="2436558" y="3896764"/>
                <a:ext cx="1872557" cy="2808836"/>
              </a:xfrm>
              <a:prstGeom prst="rect">
                <a:avLst/>
              </a:prstGeom>
            </p:spPr>
          </p:pic>
          <p:grpSp>
            <p:nvGrpSpPr>
              <p:cNvPr id="44" name="Group 160"/>
              <p:cNvGrpSpPr/>
              <p:nvPr/>
            </p:nvGrpSpPr>
            <p:grpSpPr>
              <a:xfrm>
                <a:off x="2490873" y="5522147"/>
                <a:ext cx="131584" cy="789509"/>
                <a:chOff x="609600" y="1447800"/>
                <a:chExt cx="228600" cy="1371600"/>
              </a:xfrm>
            </p:grpSpPr>
            <p:grpSp>
              <p:nvGrpSpPr>
                <p:cNvPr id="45" name="Group 27"/>
                <p:cNvGrpSpPr/>
                <p:nvPr/>
              </p:nvGrpSpPr>
              <p:grpSpPr>
                <a:xfrm>
                  <a:off x="609600" y="1447800"/>
                  <a:ext cx="228600" cy="685800"/>
                  <a:chOff x="609600" y="1447800"/>
                  <a:chExt cx="228600" cy="685800"/>
                </a:xfrm>
              </p:grpSpPr>
              <p:sp>
                <p:nvSpPr>
                  <p:cNvPr id="50" name="Oval 49"/>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51" name="Freeform 50"/>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52" name="Freeform 51"/>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nvGrpSpPr>
                <p:cNvPr id="46" name="Group 28"/>
                <p:cNvGrpSpPr/>
                <p:nvPr/>
              </p:nvGrpSpPr>
              <p:grpSpPr>
                <a:xfrm flipV="1">
                  <a:off x="609600" y="2133600"/>
                  <a:ext cx="228600" cy="685800"/>
                  <a:chOff x="609600" y="1447800"/>
                  <a:chExt cx="228600" cy="685800"/>
                </a:xfrm>
              </p:grpSpPr>
              <p:sp>
                <p:nvSpPr>
                  <p:cNvPr id="47" name="Oval 46"/>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48" name="Freeform 47"/>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49" name="Freeform 48"/>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grpSp>
            <p:nvGrpSpPr>
              <p:cNvPr id="53" name="Group 169"/>
              <p:cNvGrpSpPr/>
              <p:nvPr/>
            </p:nvGrpSpPr>
            <p:grpSpPr>
              <a:xfrm>
                <a:off x="2622457" y="5522147"/>
                <a:ext cx="131584" cy="789509"/>
                <a:chOff x="609600" y="1447800"/>
                <a:chExt cx="228600" cy="1371600"/>
              </a:xfrm>
            </p:grpSpPr>
            <p:grpSp>
              <p:nvGrpSpPr>
                <p:cNvPr id="54" name="Group 27"/>
                <p:cNvGrpSpPr/>
                <p:nvPr/>
              </p:nvGrpSpPr>
              <p:grpSpPr>
                <a:xfrm>
                  <a:off x="609600" y="1447800"/>
                  <a:ext cx="228600" cy="685800"/>
                  <a:chOff x="609600" y="1447800"/>
                  <a:chExt cx="228600" cy="685800"/>
                </a:xfrm>
              </p:grpSpPr>
              <p:sp>
                <p:nvSpPr>
                  <p:cNvPr id="59" name="Oval 58"/>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60" name="Freeform 59"/>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61" name="Freeform 60"/>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nvGrpSpPr>
                <p:cNvPr id="55" name="Group 28"/>
                <p:cNvGrpSpPr/>
                <p:nvPr/>
              </p:nvGrpSpPr>
              <p:grpSpPr>
                <a:xfrm flipV="1">
                  <a:off x="609600" y="2133600"/>
                  <a:ext cx="228600" cy="685800"/>
                  <a:chOff x="609600" y="1447800"/>
                  <a:chExt cx="228600" cy="685800"/>
                </a:xfrm>
              </p:grpSpPr>
              <p:sp>
                <p:nvSpPr>
                  <p:cNvPr id="56" name="Oval 55"/>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57" name="Freeform 56"/>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58" name="Freeform 57"/>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grpSp>
            <p:nvGrpSpPr>
              <p:cNvPr id="62" name="Group 178"/>
              <p:cNvGrpSpPr/>
              <p:nvPr/>
            </p:nvGrpSpPr>
            <p:grpSpPr>
              <a:xfrm>
                <a:off x="2754043" y="5522147"/>
                <a:ext cx="131584" cy="789509"/>
                <a:chOff x="609600" y="1447800"/>
                <a:chExt cx="228600" cy="1371600"/>
              </a:xfrm>
            </p:grpSpPr>
            <p:grpSp>
              <p:nvGrpSpPr>
                <p:cNvPr id="63" name="Group 27"/>
                <p:cNvGrpSpPr/>
                <p:nvPr/>
              </p:nvGrpSpPr>
              <p:grpSpPr>
                <a:xfrm>
                  <a:off x="609600" y="1447800"/>
                  <a:ext cx="228600" cy="685800"/>
                  <a:chOff x="609600" y="1447800"/>
                  <a:chExt cx="228600" cy="685800"/>
                </a:xfrm>
              </p:grpSpPr>
              <p:sp>
                <p:nvSpPr>
                  <p:cNvPr id="68" name="Oval 67"/>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69" name="Freeform 68"/>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70" name="Freeform 69"/>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nvGrpSpPr>
                <p:cNvPr id="64" name="Group 28"/>
                <p:cNvGrpSpPr/>
                <p:nvPr/>
              </p:nvGrpSpPr>
              <p:grpSpPr>
                <a:xfrm flipV="1">
                  <a:off x="609600" y="2133600"/>
                  <a:ext cx="228600" cy="685800"/>
                  <a:chOff x="609600" y="1447800"/>
                  <a:chExt cx="228600" cy="685800"/>
                </a:xfrm>
              </p:grpSpPr>
              <p:sp>
                <p:nvSpPr>
                  <p:cNvPr id="65" name="Oval 64"/>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66" name="Freeform 65"/>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67" name="Freeform 66"/>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grpSp>
            <p:nvGrpSpPr>
              <p:cNvPr id="71" name="Group 160"/>
              <p:cNvGrpSpPr/>
              <p:nvPr/>
            </p:nvGrpSpPr>
            <p:grpSpPr>
              <a:xfrm>
                <a:off x="3774618" y="5522147"/>
                <a:ext cx="131584" cy="789509"/>
                <a:chOff x="609600" y="1447800"/>
                <a:chExt cx="228600" cy="1371600"/>
              </a:xfrm>
            </p:grpSpPr>
            <p:grpSp>
              <p:nvGrpSpPr>
                <p:cNvPr id="72" name="Group 27"/>
                <p:cNvGrpSpPr/>
                <p:nvPr/>
              </p:nvGrpSpPr>
              <p:grpSpPr>
                <a:xfrm>
                  <a:off x="609600" y="1447800"/>
                  <a:ext cx="228600" cy="685800"/>
                  <a:chOff x="609600" y="1447800"/>
                  <a:chExt cx="228600" cy="685800"/>
                </a:xfrm>
              </p:grpSpPr>
              <p:sp>
                <p:nvSpPr>
                  <p:cNvPr id="77" name="Oval 76"/>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78" name="Freeform 77"/>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79" name="Freeform 78"/>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nvGrpSpPr>
                <p:cNvPr id="73" name="Group 28"/>
                <p:cNvGrpSpPr/>
                <p:nvPr/>
              </p:nvGrpSpPr>
              <p:grpSpPr>
                <a:xfrm flipV="1">
                  <a:off x="609600" y="2133600"/>
                  <a:ext cx="228600" cy="685800"/>
                  <a:chOff x="609600" y="1447800"/>
                  <a:chExt cx="228600" cy="685800"/>
                </a:xfrm>
              </p:grpSpPr>
              <p:sp>
                <p:nvSpPr>
                  <p:cNvPr id="74" name="Oval 73"/>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75" name="Freeform 74"/>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76" name="Freeform 75"/>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grpSp>
            <p:nvGrpSpPr>
              <p:cNvPr id="80" name="Group 169"/>
              <p:cNvGrpSpPr/>
              <p:nvPr/>
            </p:nvGrpSpPr>
            <p:grpSpPr>
              <a:xfrm>
                <a:off x="3906202" y="5522147"/>
                <a:ext cx="131584" cy="789509"/>
                <a:chOff x="609600" y="1447800"/>
                <a:chExt cx="228600" cy="1371600"/>
              </a:xfrm>
            </p:grpSpPr>
            <p:grpSp>
              <p:nvGrpSpPr>
                <p:cNvPr id="81" name="Group 27"/>
                <p:cNvGrpSpPr/>
                <p:nvPr/>
              </p:nvGrpSpPr>
              <p:grpSpPr>
                <a:xfrm>
                  <a:off x="609600" y="1447800"/>
                  <a:ext cx="228600" cy="685800"/>
                  <a:chOff x="609600" y="1447800"/>
                  <a:chExt cx="228600" cy="685800"/>
                </a:xfrm>
              </p:grpSpPr>
              <p:sp>
                <p:nvSpPr>
                  <p:cNvPr id="86" name="Oval 85"/>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87" name="Freeform 86"/>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88" name="Freeform 87"/>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nvGrpSpPr>
                <p:cNvPr id="82" name="Group 28"/>
                <p:cNvGrpSpPr/>
                <p:nvPr/>
              </p:nvGrpSpPr>
              <p:grpSpPr>
                <a:xfrm flipV="1">
                  <a:off x="609600" y="2133600"/>
                  <a:ext cx="228600" cy="685800"/>
                  <a:chOff x="609600" y="1447800"/>
                  <a:chExt cx="228600" cy="685800"/>
                </a:xfrm>
              </p:grpSpPr>
              <p:sp>
                <p:nvSpPr>
                  <p:cNvPr id="83" name="Oval 82"/>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84" name="Freeform 83"/>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85" name="Freeform 84"/>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grpSp>
            <p:nvGrpSpPr>
              <p:cNvPr id="89" name="Group 178"/>
              <p:cNvGrpSpPr/>
              <p:nvPr/>
            </p:nvGrpSpPr>
            <p:grpSpPr>
              <a:xfrm>
                <a:off x="4037788" y="5522147"/>
                <a:ext cx="131584" cy="789509"/>
                <a:chOff x="609600" y="1447800"/>
                <a:chExt cx="228600" cy="1371600"/>
              </a:xfrm>
            </p:grpSpPr>
            <p:grpSp>
              <p:nvGrpSpPr>
                <p:cNvPr id="90" name="Group 27"/>
                <p:cNvGrpSpPr/>
                <p:nvPr/>
              </p:nvGrpSpPr>
              <p:grpSpPr>
                <a:xfrm>
                  <a:off x="609600" y="1447800"/>
                  <a:ext cx="228600" cy="685800"/>
                  <a:chOff x="609600" y="1447800"/>
                  <a:chExt cx="228600" cy="685800"/>
                </a:xfrm>
              </p:grpSpPr>
              <p:sp>
                <p:nvSpPr>
                  <p:cNvPr id="95" name="Oval 94"/>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96" name="Freeform 95"/>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97" name="Freeform 96"/>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nvGrpSpPr>
                <p:cNvPr id="91" name="Group 28"/>
                <p:cNvGrpSpPr/>
                <p:nvPr/>
              </p:nvGrpSpPr>
              <p:grpSpPr>
                <a:xfrm flipV="1">
                  <a:off x="609600" y="2133600"/>
                  <a:ext cx="228600" cy="685800"/>
                  <a:chOff x="609600" y="1447800"/>
                  <a:chExt cx="228600" cy="685800"/>
                </a:xfrm>
              </p:grpSpPr>
              <p:sp>
                <p:nvSpPr>
                  <p:cNvPr id="92" name="Oval 91"/>
                  <p:cNvSpPr/>
                  <p:nvPr/>
                </p:nvSpPr>
                <p:spPr>
                  <a:xfrm>
                    <a:off x="609600" y="1447800"/>
                    <a:ext cx="228600" cy="2286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chemeClr val="bg2">
                            <a:lumMod val="25000"/>
                          </a:schemeClr>
                        </a:solidFill>
                      </a:ln>
                    </a:endParaRPr>
                  </a:p>
                </p:txBody>
              </p:sp>
              <p:sp>
                <p:nvSpPr>
                  <p:cNvPr id="93" name="Freeform 92"/>
                  <p:cNvSpPr/>
                  <p:nvPr/>
                </p:nvSpPr>
                <p:spPr>
                  <a:xfrm>
                    <a:off x="6096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94" name="Freeform 93"/>
                  <p:cNvSpPr/>
                  <p:nvPr/>
                </p:nvSpPr>
                <p:spPr>
                  <a:xfrm flipH="1">
                    <a:off x="762000" y="1676400"/>
                    <a:ext cx="76200" cy="457200"/>
                  </a:xfrm>
                  <a:custGeom>
                    <a:avLst/>
                    <a:gdLst>
                      <a:gd name="connsiteX0" fmla="*/ 150647 w 173420"/>
                      <a:gd name="connsiteY0" fmla="*/ 0 h 522014"/>
                      <a:gd name="connsiteX1" fmla="*/ 3503 w 173420"/>
                      <a:gd name="connsiteY1" fmla="*/ 147145 h 522014"/>
                      <a:gd name="connsiteX2" fmla="*/ 171668 w 173420"/>
                      <a:gd name="connsiteY2" fmla="*/ 262759 h 522014"/>
                      <a:gd name="connsiteX3" fmla="*/ 14013 w 173420"/>
                      <a:gd name="connsiteY3" fmla="*/ 378372 h 522014"/>
                      <a:gd name="connsiteX4" fmla="*/ 150647 w 173420"/>
                      <a:gd name="connsiteY4" fmla="*/ 504497 h 522014"/>
                      <a:gd name="connsiteX5" fmla="*/ 140137 w 173420"/>
                      <a:gd name="connsiteY5" fmla="*/ 483476 h 52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20" h="522014">
                        <a:moveTo>
                          <a:pt x="150647" y="0"/>
                        </a:moveTo>
                        <a:cubicBezTo>
                          <a:pt x="75323" y="51676"/>
                          <a:pt x="0" y="103352"/>
                          <a:pt x="3503" y="147145"/>
                        </a:cubicBezTo>
                        <a:cubicBezTo>
                          <a:pt x="7007" y="190938"/>
                          <a:pt x="169916" y="224221"/>
                          <a:pt x="171668" y="262759"/>
                        </a:cubicBezTo>
                        <a:cubicBezTo>
                          <a:pt x="173420" y="301297"/>
                          <a:pt x="17516" y="338082"/>
                          <a:pt x="14013" y="378372"/>
                        </a:cubicBezTo>
                        <a:cubicBezTo>
                          <a:pt x="10510" y="418662"/>
                          <a:pt x="129626" y="486980"/>
                          <a:pt x="150647" y="504497"/>
                        </a:cubicBezTo>
                        <a:cubicBezTo>
                          <a:pt x="171668" y="522014"/>
                          <a:pt x="155902" y="502745"/>
                          <a:pt x="140137" y="483476"/>
                        </a:cubicBezTo>
                      </a:path>
                    </a:pathLst>
                  </a:cu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grpSp>
        <p:sp>
          <p:nvSpPr>
            <p:cNvPr id="189" name="TextBox 188"/>
            <p:cNvSpPr txBox="1"/>
            <p:nvPr/>
          </p:nvSpPr>
          <p:spPr>
            <a:xfrm>
              <a:off x="2553442" y="4023585"/>
              <a:ext cx="2012849" cy="820738"/>
            </a:xfrm>
            <a:prstGeom prst="rect">
              <a:avLst/>
            </a:prstGeom>
            <a:noFill/>
          </p:spPr>
          <p:txBody>
            <a:bodyPr wrap="square" rtlCol="0">
              <a:spAutoFit/>
            </a:bodyPr>
            <a:lstStyle/>
            <a:p>
              <a:pPr algn="ctr"/>
              <a:r>
                <a:rPr lang="en-US" sz="1200" b="1" dirty="0"/>
                <a:t>20-30pmol </a:t>
              </a:r>
              <a:r>
                <a:rPr lang="en-US" sz="1200" b="1" dirty="0">
                  <a:latin typeface="Symbol" panose="05050102010706020507" pitchFamily="18" charset="2"/>
                </a:rPr>
                <a:t>a</a:t>
              </a:r>
              <a:r>
                <a:rPr lang="en-US" sz="1200" b="1" baseline="-25000" dirty="0"/>
                <a:t>1</a:t>
              </a:r>
              <a:r>
                <a:rPr lang="en-US" sz="1200" b="1" dirty="0">
                  <a:latin typeface="Symbol" panose="05050102010706020507" pitchFamily="18" charset="2"/>
                </a:rPr>
                <a:t>b</a:t>
              </a:r>
              <a:r>
                <a:rPr lang="en-US" sz="1200" b="1" baseline="-25000" dirty="0"/>
                <a:t>3</a:t>
              </a:r>
              <a:r>
                <a:rPr lang="en-US" sz="1200" b="1" dirty="0"/>
                <a:t>GABA</a:t>
              </a:r>
              <a:r>
                <a:rPr lang="en-US" sz="1200" b="1" baseline="-25000" dirty="0"/>
                <a:t>A</a:t>
              </a:r>
              <a:r>
                <a:rPr lang="en-US" sz="1200" b="1" dirty="0"/>
                <a:t>R/mg membrane proteins</a:t>
              </a:r>
            </a:p>
          </p:txBody>
        </p:sp>
      </p:grpSp>
      <p:graphicFrame>
        <p:nvGraphicFramePr>
          <p:cNvPr id="197" name="Object 196"/>
          <p:cNvGraphicFramePr>
            <a:graphicFrameLocks noChangeAspect="1"/>
          </p:cNvGraphicFramePr>
          <p:nvPr>
            <p:extLst>
              <p:ext uri="{D42A27DB-BD31-4B8C-83A1-F6EECF244321}">
                <p14:modId xmlns:p14="http://schemas.microsoft.com/office/powerpoint/2010/main" val="3280334603"/>
              </p:ext>
            </p:extLst>
          </p:nvPr>
        </p:nvGraphicFramePr>
        <p:xfrm>
          <a:off x="1613051" y="3032695"/>
          <a:ext cx="1040436" cy="684124"/>
        </p:xfrm>
        <a:graphic>
          <a:graphicData uri="http://schemas.openxmlformats.org/presentationml/2006/ole">
            <mc:AlternateContent xmlns:mc="http://schemas.openxmlformats.org/markup-compatibility/2006">
              <mc:Choice xmlns:v="urn:schemas-microsoft-com:vml" Requires="v">
                <p:oleObj spid="_x0000_s55389" name="CS ChemDraw Drawing" r:id="rId6" imgW="3925302" imgH="2383020" progId="ChemDraw.Document.6.0">
                  <p:embed/>
                </p:oleObj>
              </mc:Choice>
              <mc:Fallback>
                <p:oleObj name="CS ChemDraw Drawing" r:id="rId6" imgW="3925302" imgH="2383020" progId="ChemDraw.Document.6.0">
                  <p:embed/>
                  <p:pic>
                    <p:nvPicPr>
                      <p:cNvPr id="0" name=""/>
                      <p:cNvPicPr/>
                      <p:nvPr/>
                    </p:nvPicPr>
                    <p:blipFill>
                      <a:blip r:embed="rId7"/>
                      <a:stretch>
                        <a:fillRect/>
                      </a:stretch>
                    </p:blipFill>
                    <p:spPr>
                      <a:xfrm>
                        <a:off x="1613051" y="3032695"/>
                        <a:ext cx="1040436" cy="684124"/>
                      </a:xfrm>
                      <a:prstGeom prst="rect">
                        <a:avLst/>
                      </a:prstGeom>
                    </p:spPr>
                  </p:pic>
                </p:oleObj>
              </mc:Fallback>
            </mc:AlternateContent>
          </a:graphicData>
        </a:graphic>
      </p:graphicFrame>
      <p:sp>
        <p:nvSpPr>
          <p:cNvPr id="2" name="TextBox 1"/>
          <p:cNvSpPr txBox="1"/>
          <p:nvPr/>
        </p:nvSpPr>
        <p:spPr>
          <a:xfrm>
            <a:off x="4817914" y="3773270"/>
            <a:ext cx="1659086" cy="830997"/>
          </a:xfrm>
          <a:prstGeom prst="rect">
            <a:avLst/>
          </a:prstGeom>
          <a:noFill/>
        </p:spPr>
        <p:txBody>
          <a:bodyPr wrap="square" rtlCol="0">
            <a:spAutoFit/>
          </a:bodyPr>
          <a:lstStyle/>
          <a:p>
            <a:pPr algn="ctr"/>
            <a:r>
              <a:rPr lang="en-US" sz="1200" b="1" dirty="0" err="1"/>
              <a:t>Solubilization</a:t>
            </a:r>
            <a:r>
              <a:rPr lang="en-US" sz="1200" b="1" dirty="0"/>
              <a:t> and purification of GABA</a:t>
            </a:r>
            <a:r>
              <a:rPr lang="en-US" sz="1200" b="1" baseline="-25000" dirty="0"/>
              <a:t>A</a:t>
            </a:r>
            <a:r>
              <a:rPr lang="en-US" sz="1200" b="1" dirty="0"/>
              <a:t> receptors with anti-FLAG column</a:t>
            </a:r>
          </a:p>
        </p:txBody>
      </p:sp>
      <p:sp>
        <p:nvSpPr>
          <p:cNvPr id="147" name="TextBox 146"/>
          <p:cNvSpPr txBox="1"/>
          <p:nvPr/>
        </p:nvSpPr>
        <p:spPr>
          <a:xfrm>
            <a:off x="4666343" y="6389427"/>
            <a:ext cx="1944570" cy="461665"/>
          </a:xfrm>
          <a:prstGeom prst="rect">
            <a:avLst/>
          </a:prstGeom>
          <a:noFill/>
        </p:spPr>
        <p:txBody>
          <a:bodyPr wrap="square" rtlCol="0">
            <a:spAutoFit/>
          </a:bodyPr>
          <a:lstStyle/>
          <a:p>
            <a:pPr algn="ctr"/>
            <a:r>
              <a:rPr lang="en-US" sz="1200" b="1" dirty="0"/>
              <a:t>Elution and concentration of GABA</a:t>
            </a:r>
            <a:r>
              <a:rPr lang="en-US" sz="1200" b="1" baseline="-25000" dirty="0"/>
              <a:t>A</a:t>
            </a:r>
            <a:r>
              <a:rPr lang="en-US" sz="1200" b="1" dirty="0"/>
              <a:t> receptors</a:t>
            </a:r>
          </a:p>
        </p:txBody>
      </p:sp>
      <p:sp>
        <p:nvSpPr>
          <p:cNvPr id="155" name="TextBox 154"/>
          <p:cNvSpPr txBox="1"/>
          <p:nvPr/>
        </p:nvSpPr>
        <p:spPr>
          <a:xfrm>
            <a:off x="2644556" y="6455232"/>
            <a:ext cx="1649522" cy="461665"/>
          </a:xfrm>
          <a:prstGeom prst="rect">
            <a:avLst/>
          </a:prstGeom>
          <a:noFill/>
        </p:spPr>
        <p:txBody>
          <a:bodyPr wrap="square" rtlCol="0">
            <a:spAutoFit/>
          </a:bodyPr>
          <a:lstStyle/>
          <a:p>
            <a:pPr algn="ctr"/>
            <a:r>
              <a:rPr lang="en-US" sz="1200" b="1" dirty="0"/>
              <a:t>Trypsin digestion of GABA</a:t>
            </a:r>
            <a:r>
              <a:rPr lang="en-US" sz="1200" b="1" baseline="-25000" dirty="0"/>
              <a:t>A</a:t>
            </a:r>
            <a:r>
              <a:rPr lang="en-US" sz="1200" b="1" dirty="0"/>
              <a:t> receptors</a:t>
            </a:r>
          </a:p>
        </p:txBody>
      </p:sp>
      <p:pic>
        <p:nvPicPr>
          <p:cNvPr id="9" name="Picture 8"/>
          <p:cNvPicPr>
            <a:picLocks noChangeAspect="1"/>
          </p:cNvPicPr>
          <p:nvPr/>
        </p:nvPicPr>
        <p:blipFill rotWithShape="1">
          <a:blip r:embed="rId8" cstate="print">
            <a:extLst>
              <a:ext uri="{28A0092B-C50C-407E-A947-70E740481C1C}">
                <a14:useLocalDpi xmlns:a14="http://schemas.microsoft.com/office/drawing/2010/main" val="0"/>
              </a:ext>
            </a:extLst>
          </a:blip>
          <a:srcRect l="63212" t="12293" r="15390" b="55825"/>
          <a:stretch/>
        </p:blipFill>
        <p:spPr>
          <a:xfrm>
            <a:off x="1064015" y="5028813"/>
            <a:ext cx="1360715" cy="1586794"/>
          </a:xfrm>
          <a:prstGeom prst="rect">
            <a:avLst/>
          </a:prstGeom>
        </p:spPr>
      </p:pic>
      <p:sp>
        <p:nvSpPr>
          <p:cNvPr id="13" name="TextBox 12"/>
          <p:cNvSpPr txBox="1"/>
          <p:nvPr/>
        </p:nvSpPr>
        <p:spPr>
          <a:xfrm>
            <a:off x="1735676" y="4948536"/>
            <a:ext cx="778924" cy="461665"/>
          </a:xfrm>
          <a:prstGeom prst="rect">
            <a:avLst/>
          </a:prstGeom>
          <a:noFill/>
        </p:spPr>
        <p:txBody>
          <a:bodyPr wrap="square" rtlCol="0">
            <a:spAutoFit/>
          </a:bodyPr>
          <a:lstStyle/>
          <a:p>
            <a:r>
              <a:rPr lang="en-US" sz="1200" b="1" dirty="0">
                <a:solidFill>
                  <a:srgbClr val="FF0000"/>
                </a:solidFill>
              </a:rPr>
              <a:t>TMD + ligand</a:t>
            </a:r>
          </a:p>
        </p:txBody>
      </p:sp>
      <p:sp>
        <p:nvSpPr>
          <p:cNvPr id="12" name="TextBox 11"/>
          <p:cNvSpPr txBox="1"/>
          <p:nvPr/>
        </p:nvSpPr>
        <p:spPr>
          <a:xfrm>
            <a:off x="1244062" y="4507729"/>
            <a:ext cx="1164773" cy="461665"/>
          </a:xfrm>
          <a:prstGeom prst="rect">
            <a:avLst/>
          </a:prstGeom>
          <a:noFill/>
        </p:spPr>
        <p:txBody>
          <a:bodyPr wrap="square" rtlCol="0">
            <a:spAutoFit/>
          </a:bodyPr>
          <a:lstStyle/>
          <a:p>
            <a:pPr algn="ctr"/>
            <a:r>
              <a:rPr lang="en-US" sz="1200" b="1" dirty="0"/>
              <a:t>Extracted ion</a:t>
            </a:r>
          </a:p>
          <a:p>
            <a:pPr algn="ctr"/>
            <a:r>
              <a:rPr lang="en-US" sz="1200" b="1" dirty="0"/>
              <a:t>chromatogram</a:t>
            </a:r>
          </a:p>
        </p:txBody>
      </p:sp>
      <p:sp>
        <p:nvSpPr>
          <p:cNvPr id="156" name="TextBox 155"/>
          <p:cNvSpPr txBox="1"/>
          <p:nvPr/>
        </p:nvSpPr>
        <p:spPr>
          <a:xfrm>
            <a:off x="865078" y="6629767"/>
            <a:ext cx="1649522" cy="276999"/>
          </a:xfrm>
          <a:prstGeom prst="rect">
            <a:avLst/>
          </a:prstGeom>
          <a:noFill/>
        </p:spPr>
        <p:txBody>
          <a:bodyPr wrap="square" rtlCol="0">
            <a:spAutoFit/>
          </a:bodyPr>
          <a:lstStyle/>
          <a:p>
            <a:pPr algn="ctr"/>
            <a:r>
              <a:rPr lang="en-US" sz="1200" b="1" dirty="0"/>
              <a:t>LC-MS</a:t>
            </a:r>
          </a:p>
        </p:txBody>
      </p:sp>
      <p:sp>
        <p:nvSpPr>
          <p:cNvPr id="159" name="Right Arrow 158"/>
          <p:cNvSpPr/>
          <p:nvPr/>
        </p:nvSpPr>
        <p:spPr>
          <a:xfrm>
            <a:off x="4599167" y="5549607"/>
            <a:ext cx="274320" cy="222885"/>
          </a:xfrm>
          <a:prstGeom prst="rightArrow">
            <a:avLst/>
          </a:prstGeom>
          <a:solidFill>
            <a:srgbClr val="0070C0"/>
          </a:solidFill>
          <a:ln>
            <a:noFill/>
          </a:ln>
          <a:scene3d>
            <a:camera prst="orthographicFront">
              <a:rot lat="0" lon="300000" rev="10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 </a:t>
            </a:r>
          </a:p>
        </p:txBody>
      </p:sp>
      <p:sp>
        <p:nvSpPr>
          <p:cNvPr id="5" name="TextBox 4"/>
          <p:cNvSpPr txBox="1"/>
          <p:nvPr/>
        </p:nvSpPr>
        <p:spPr>
          <a:xfrm>
            <a:off x="3581401" y="2856294"/>
            <a:ext cx="1017767" cy="933589"/>
          </a:xfrm>
          <a:prstGeom prst="rect">
            <a:avLst/>
          </a:prstGeom>
          <a:noFill/>
        </p:spPr>
        <p:txBody>
          <a:bodyPr wrap="square" rtlCol="0">
            <a:spAutoFit/>
          </a:bodyPr>
          <a:lstStyle/>
          <a:p>
            <a:r>
              <a:rPr lang="en-US" b="1" dirty="0"/>
              <a:t>Click reaction</a:t>
            </a:r>
          </a:p>
          <a:p>
            <a:endParaRPr lang="en-US" b="1" dirty="0"/>
          </a:p>
        </p:txBody>
      </p:sp>
      <p:sp>
        <p:nvSpPr>
          <p:cNvPr id="160" name="Right Arrow 159"/>
          <p:cNvSpPr/>
          <p:nvPr/>
        </p:nvSpPr>
        <p:spPr>
          <a:xfrm>
            <a:off x="4804850" y="3004650"/>
            <a:ext cx="274320" cy="222885"/>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 </a:t>
            </a:r>
          </a:p>
        </p:txBody>
      </p:sp>
      <p:sp>
        <p:nvSpPr>
          <p:cNvPr id="161" name="Right Arrow 160"/>
          <p:cNvSpPr/>
          <p:nvPr/>
        </p:nvSpPr>
        <p:spPr>
          <a:xfrm>
            <a:off x="2362200" y="5573310"/>
            <a:ext cx="274320" cy="222885"/>
          </a:xfrm>
          <a:prstGeom prst="rightArrow">
            <a:avLst/>
          </a:prstGeom>
          <a:solidFill>
            <a:srgbClr val="0070C0"/>
          </a:solidFill>
          <a:ln>
            <a:noFill/>
          </a:ln>
          <a:scene3d>
            <a:camera prst="orthographicFront">
              <a:rot lat="0" lon="300000" rev="10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 </a:t>
            </a:r>
          </a:p>
        </p:txBody>
      </p:sp>
      <p:sp>
        <p:nvSpPr>
          <p:cNvPr id="162" name="Right Arrow 161"/>
          <p:cNvSpPr/>
          <p:nvPr/>
        </p:nvSpPr>
        <p:spPr>
          <a:xfrm>
            <a:off x="5522220" y="4627120"/>
            <a:ext cx="274320" cy="222885"/>
          </a:xfrm>
          <a:prstGeom prst="rightArrow">
            <a:avLst/>
          </a:prstGeom>
          <a:solidFill>
            <a:srgbClr val="0070C0"/>
          </a:solidFill>
          <a:ln>
            <a:noFill/>
          </a:ln>
          <a:scene3d>
            <a:camera prst="orthographicFront">
              <a:rot lat="0" lon="30000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 </a:t>
            </a:r>
          </a:p>
        </p:txBody>
      </p:sp>
      <p:cxnSp>
        <p:nvCxnSpPr>
          <p:cNvPr id="16" name="Straight Arrow Connector 15"/>
          <p:cNvCxnSpPr/>
          <p:nvPr/>
        </p:nvCxnSpPr>
        <p:spPr>
          <a:xfrm flipV="1">
            <a:off x="1600200" y="5105401"/>
            <a:ext cx="136978" cy="179997"/>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182354" y="5133202"/>
            <a:ext cx="494046" cy="276999"/>
          </a:xfrm>
          <a:prstGeom prst="rect">
            <a:avLst/>
          </a:prstGeom>
          <a:noFill/>
        </p:spPr>
        <p:txBody>
          <a:bodyPr wrap="none" rtlCol="0">
            <a:spAutoFit/>
          </a:bodyPr>
          <a:lstStyle/>
          <a:p>
            <a:r>
              <a:rPr lang="en-US" sz="1200" b="1" dirty="0"/>
              <a:t>TMD</a:t>
            </a:r>
          </a:p>
        </p:txBody>
      </p:sp>
      <mc:AlternateContent xmlns:mc="http://schemas.openxmlformats.org/markup-compatibility/2006" xmlns:p14="http://schemas.microsoft.com/office/powerpoint/2010/main">
        <mc:Choice Requires="p14">
          <p:contentPart p14:bwMode="auto" r:id="rId9">
            <p14:nvContentPartPr>
              <p14:cNvPr id="40" name="Ink 39"/>
              <p14:cNvContentPartPr/>
              <p14:nvPr/>
            </p14:nvContentPartPr>
            <p14:xfrm rot="12404516">
              <a:off x="2550633" y="2182992"/>
              <a:ext cx="495091" cy="808704"/>
            </p14:xfrm>
          </p:contentPart>
        </mc:Choice>
        <mc:Fallback xmlns="">
          <p:pic>
            <p:nvPicPr>
              <p:cNvPr id="40" name="Ink 39"/>
              <p:cNvPicPr/>
              <p:nvPr/>
            </p:nvPicPr>
            <p:blipFill>
              <a:blip r:embed="rId10"/>
              <a:stretch>
                <a:fillRect/>
              </a:stretch>
            </p:blipFill>
            <p:spPr>
              <a:xfrm rot="12404516">
                <a:off x="2547395" y="2179753"/>
                <a:ext cx="503367" cy="819141"/>
              </a:xfrm>
              <a:prstGeom prst="rect">
                <a:avLst/>
              </a:prstGeom>
            </p:spPr>
          </p:pic>
        </mc:Fallback>
      </mc:AlternateContent>
    </p:spTree>
    <p:extLst>
      <p:ext uri="{BB962C8B-B14F-4D97-AF65-F5344CB8AC3E}">
        <p14:creationId xmlns:p14="http://schemas.microsoft.com/office/powerpoint/2010/main" val="30441761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142183</TotalTime>
  <Words>153</Words>
  <Application>Microsoft Office PowerPoint</Application>
  <PresentationFormat>A4 Paper (210x297 mm)</PresentationFormat>
  <Paragraphs>23</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Symbol</vt:lpstr>
      <vt:lpstr>Office Theme</vt:lpstr>
      <vt:lpstr>CS ChemDraw Drawing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Chen, Ziwei</dc:creator>
  <cp:lastModifiedBy>Vitaliya Usova</cp:lastModifiedBy>
  <cp:revision>541</cp:revision>
  <cp:lastPrinted>2018-11-05T15:47:20Z</cp:lastPrinted>
  <dcterms:created xsi:type="dcterms:W3CDTF">2017-10-05T17:45:35Z</dcterms:created>
  <dcterms:modified xsi:type="dcterms:W3CDTF">2019-02-05T16:18:11Z</dcterms:modified>
</cp:coreProperties>
</file>