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1788" y="4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F87CD-0BF8-4614-A487-893ED5A23B9F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2901-87C0-495A-9D3F-8EFD2CAAE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974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F87CD-0BF8-4614-A487-893ED5A23B9F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2901-87C0-495A-9D3F-8EFD2CAAE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090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F87CD-0BF8-4614-A487-893ED5A23B9F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2901-87C0-495A-9D3F-8EFD2CAAE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955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F87CD-0BF8-4614-A487-893ED5A23B9F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2901-87C0-495A-9D3F-8EFD2CAAE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291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F87CD-0BF8-4614-A487-893ED5A23B9F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2901-87C0-495A-9D3F-8EFD2CAAE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19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F87CD-0BF8-4614-A487-893ED5A23B9F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2901-87C0-495A-9D3F-8EFD2CAAE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001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F87CD-0BF8-4614-A487-893ED5A23B9F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2901-87C0-495A-9D3F-8EFD2CAAE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804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F87CD-0BF8-4614-A487-893ED5A23B9F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2901-87C0-495A-9D3F-8EFD2CAAE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987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F87CD-0BF8-4614-A487-893ED5A23B9F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2901-87C0-495A-9D3F-8EFD2CAAE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688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F87CD-0BF8-4614-A487-893ED5A23B9F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2901-87C0-495A-9D3F-8EFD2CAAE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618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F87CD-0BF8-4614-A487-893ED5A23B9F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2901-87C0-495A-9D3F-8EFD2CAAE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894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F87CD-0BF8-4614-A487-893ED5A23B9F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D2901-87C0-495A-9D3F-8EFD2CAAE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817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50" y="2377185"/>
            <a:ext cx="5850212" cy="12067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2558" y="5899638"/>
            <a:ext cx="484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25-</a:t>
            </a:r>
          </a:p>
        </p:txBody>
      </p:sp>
      <p:sp>
        <p:nvSpPr>
          <p:cNvPr id="4" name="Rectangle 3"/>
          <p:cNvSpPr/>
          <p:nvPr/>
        </p:nvSpPr>
        <p:spPr>
          <a:xfrm>
            <a:off x="1107122" y="6185387"/>
            <a:ext cx="48401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/>
              <a:t>20-</a:t>
            </a:r>
          </a:p>
        </p:txBody>
      </p:sp>
      <p:sp>
        <p:nvSpPr>
          <p:cNvPr id="5" name="Rectangle 4"/>
          <p:cNvSpPr/>
          <p:nvPr/>
        </p:nvSpPr>
        <p:spPr>
          <a:xfrm>
            <a:off x="1107122" y="5442438"/>
            <a:ext cx="48401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/>
              <a:t>35-</a:t>
            </a:r>
          </a:p>
        </p:txBody>
      </p:sp>
      <p:sp>
        <p:nvSpPr>
          <p:cNvPr id="6" name="Rectangle 5"/>
          <p:cNvSpPr/>
          <p:nvPr/>
        </p:nvSpPr>
        <p:spPr>
          <a:xfrm>
            <a:off x="1112558" y="4642339"/>
            <a:ext cx="48401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/>
              <a:t>63-</a:t>
            </a:r>
          </a:p>
        </p:txBody>
      </p:sp>
      <p:sp>
        <p:nvSpPr>
          <p:cNvPr id="7" name="TextBox 6"/>
          <p:cNvSpPr txBox="1"/>
          <p:nvPr/>
        </p:nvSpPr>
        <p:spPr>
          <a:xfrm rot="16200000">
            <a:off x="1450996" y="4023724"/>
            <a:ext cx="712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ZCM-42</a:t>
            </a:r>
          </a:p>
        </p:txBody>
      </p:sp>
      <p:sp>
        <p:nvSpPr>
          <p:cNvPr id="8" name="Rectangle 7"/>
          <p:cNvSpPr/>
          <p:nvPr/>
        </p:nvSpPr>
        <p:spPr>
          <a:xfrm rot="16200000">
            <a:off x="1202918" y="4023743"/>
            <a:ext cx="71253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/>
              <a:t>KK-123</a:t>
            </a:r>
          </a:p>
        </p:txBody>
      </p:sp>
      <p:sp>
        <p:nvSpPr>
          <p:cNvPr id="9" name="Rectangle 8"/>
          <p:cNvSpPr/>
          <p:nvPr/>
        </p:nvSpPr>
        <p:spPr>
          <a:xfrm>
            <a:off x="1107122" y="4985238"/>
            <a:ext cx="48401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/>
              <a:t>48-</a:t>
            </a:r>
          </a:p>
        </p:txBody>
      </p:sp>
      <p:pic>
        <p:nvPicPr>
          <p:cNvPr id="10" name="Picture 2" descr="O:\Evers\ManionB\Brad-2010-03-25\BDM-BC\BDM-BC-451\BDM-BC-451-biggel-goat_alpha1_200.t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8000" contras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997" t="10460" r="45562" b="4541"/>
          <a:stretch/>
        </p:blipFill>
        <p:spPr bwMode="auto">
          <a:xfrm>
            <a:off x="1417500" y="4461283"/>
            <a:ext cx="582781" cy="2049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O:\Evers\ManionB\Brad-2010-03-25\BDM-BC\BDM-BC-451\BDM-BC-451-biggel-mouse_bd17_200.tif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2000" contrast="8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690" t="10460" r="46344" b="4541"/>
          <a:stretch/>
        </p:blipFill>
        <p:spPr bwMode="auto">
          <a:xfrm>
            <a:off x="2144395" y="4453663"/>
            <a:ext cx="597757" cy="2049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299265" y="6497848"/>
            <a:ext cx="9103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Anti-</a:t>
            </a:r>
            <a:r>
              <a:rPr lang="en-US" sz="1100" b="1" dirty="0">
                <a:latin typeface="Symbol" panose="05050102010706020507" pitchFamily="18" charset="2"/>
              </a:rPr>
              <a:t>a</a:t>
            </a:r>
            <a:r>
              <a:rPr lang="en-US" sz="1100" b="1" baseline="-25000" dirty="0"/>
              <a:t>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080877" y="6483410"/>
            <a:ext cx="8909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Anti-</a:t>
            </a:r>
            <a:r>
              <a:rPr lang="en-US" sz="1100" b="1" dirty="0">
                <a:latin typeface="Symbol" panose="05050102010706020507" pitchFamily="18" charset="2"/>
              </a:rPr>
              <a:t>b</a:t>
            </a:r>
            <a:r>
              <a:rPr lang="en-US" sz="1100" b="1" baseline="-25000" dirty="0"/>
              <a:t>3</a:t>
            </a:r>
          </a:p>
        </p:txBody>
      </p:sp>
      <p:sp>
        <p:nvSpPr>
          <p:cNvPr id="15" name="TextBox 14"/>
          <p:cNvSpPr txBox="1"/>
          <p:nvPr/>
        </p:nvSpPr>
        <p:spPr>
          <a:xfrm rot="16200000">
            <a:off x="2193944" y="4023724"/>
            <a:ext cx="712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ZCM-42</a:t>
            </a:r>
          </a:p>
        </p:txBody>
      </p:sp>
      <p:sp>
        <p:nvSpPr>
          <p:cNvPr id="16" name="Rectangle 15"/>
          <p:cNvSpPr/>
          <p:nvPr/>
        </p:nvSpPr>
        <p:spPr>
          <a:xfrm rot="16200000">
            <a:off x="1945866" y="4023742"/>
            <a:ext cx="71253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/>
              <a:t>KK-123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447955" y="2694651"/>
            <a:ext cx="660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MQ112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84720" y="2168260"/>
            <a:ext cx="429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A.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09600" y="4053616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977594" y="4081934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613294" y="6013278"/>
            <a:ext cx="6293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ZCM42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4668586"/>
            <a:ext cx="1580656" cy="111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104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Symbol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Ziwei</dc:creator>
  <cp:lastModifiedBy>Vitaliya Usova</cp:lastModifiedBy>
  <cp:revision>3</cp:revision>
  <dcterms:created xsi:type="dcterms:W3CDTF">2019-01-25T19:13:05Z</dcterms:created>
  <dcterms:modified xsi:type="dcterms:W3CDTF">2019-02-05T16:17:49Z</dcterms:modified>
</cp:coreProperties>
</file>