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65" r:id="rId2"/>
    <p:sldId id="266" r:id="rId3"/>
    <p:sldId id="267" r:id="rId4"/>
    <p:sldId id="268" r:id="rId5"/>
    <p:sldId id="269" r:id="rId6"/>
    <p:sldId id="270" r:id="rId7"/>
    <p:sldId id="271" r:id="rId8"/>
    <p:sldId id="263" r:id="rId9"/>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varScale="1">
        <p:scale>
          <a:sx n="87" d="100"/>
          <a:sy n="87" d="100"/>
        </p:scale>
        <p:origin x="-2016"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338016220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Trial Design and Enrollment. Panel A shows the trial design. All the children were treated for 48 weeks with maintenance low-dose inhaled glucocorticoids (fluticasone propionate at a dose of 44 μg per inhalation, two inhalations twice daily) and were randomly assigned either to continue the same dose (low-dose group) or to use a quintupled dose (high-dose group; fluticasone at a dose of 220 μg per inhalation, with two inhalations twice daily) for 7 days at the early signs of loss of asthma control (“yellow zone”). Panel B shows the number of participants who enrolled in the trial, underwent randomization, and completed the trial. Scores on the childhood Asthma Control Test (C-ACT) range from 0 to 27, with higher scores indicating greater control (minimally important difference, 2.0)</a:t>
            </a:r>
            <a:r>
              <a:rPr lang="en-GB" baseline="30000" smtClean="0">
                <a:latin typeface="Arial" charset="0"/>
                <a:ea typeface="Gothic" charset="0"/>
                <a:cs typeface="Gothic" charset="0"/>
              </a:rPr>
              <a:t>11</a:t>
            </a:r>
            <a:r>
              <a:rPr lang="en-GB" smtClean="0">
                <a:latin typeface="Arial" charset="0"/>
                <a:ea typeface="Gothic" charset="0"/>
                <a:cs typeface="Gothic" charset="0"/>
              </a:rPr>
              <a:t>; among potential participants with a C-ACT score, a score of more than 19 was required for inclusion in the trial. FEV</a:t>
            </a:r>
            <a:r>
              <a:rPr lang="en-GB" baseline="-25000" smtClean="0">
                <a:latin typeface="Arial" charset="0"/>
                <a:ea typeface="Gothic" charset="0"/>
                <a:cs typeface="Gothic" charset="0"/>
              </a:rPr>
              <a:t>1</a:t>
            </a:r>
            <a:r>
              <a:rPr lang="en-GB" smtClean="0">
                <a:latin typeface="Arial" charset="0"/>
                <a:ea typeface="Gothic" charset="0"/>
                <a:cs typeface="Gothic" charset="0"/>
              </a:rPr>
              <a:t> denotes forced expiratory volume in 1 second.</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2 Yellow Zones, Exacerbations, and Treatment Failure. Panel A shows the frequency of yellow-zone episodes, according to dose group. Panel B shows the time to the first exacerbation that was treated with systemic glucocorticoids (prednisone). Tick marks indicate censored data. Panel C shows the time to treatment failure.</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3 Outcomes during Yellow-Zone Episodes. Panel A shows the mean symptom scores 7 days before and 14 days after the onset of yellow-zone alerts. The total symptom burden was assessed according to the area under the curve (AUC) for symptom scores. Panel B shows albuterol use, as assessed according to the number of inhalations per day during the same time period.</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Characteristics of the Participants.</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2 Outcomes.</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Quintupling Inhaled Glucocorticoids to Prevent Childhood Asthma Exacerbations</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Daniel J. Jackson, M.D., Leonard B. Bacharier, M.D., David T. Mauger, Ph.D., Susan Boehmer, M.A., Avraham Beigelman, M.D., James F. Chmiel, M.D., Anne M. Fitzpatrick, Ph.D., Jonathan M. Gaffin, M.D., Wayne J. Morgan, M.D., Stephen P. Peters, M.D., Ph.D., Wanda Phipatanakul, M.D., William J. Sheehan, M.D., Michael D. Cabana, M.D., M.P.H., Fernando Holguin, M.D., Fernando D. Martinez, M.D., Jacqueline A. Pongracic, M.D., Sachin N. Baxi, M.D., Mindy Benson, M.S.N., P.N.P., Kathryn Blake, Pharm.D., Ronina Covar, M.D., Deborah A. Gentile, M.D., Elliot Israel, M.D., Jerry A. Krishnan, M.D., Ph.D., Harsha V. Kumar, M.D., Jason E. Lang, M.D., M.P.H., Stephen C. Lazarus, M.D., John J. Lima, Pharm.D., Dayna Long, M.D., Ngoc Ly, M.D., Jyothi Marbin, M.D., James N. Moy, M.D., Ross E. Myers, M.D., J. Tod Olin, M.D., Hengameh H. Raissy, Pharm.D., Rachel G. Robison, M.D., Kristie Ross, M.D., Christine A. Sorkness, Pharm.D., Robert F. Lemanske, Jr., M.D., for the National Heart, Lung, and Blood Institute AsthmaNet</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378(10):891-901</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March 8,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Inhaled glucocorticoids may prevent a mild loss of asthma control from becoming a full exacerbation.</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 a randomized trial involving children, quintupling the daily dose at early signs of loss of asthma control did not result in a lower rate of severe asthma exacerbations.</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Increases in symptoms may occur before exacerbations fully develop.</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 two trials, when symptoms occurred, the dose of inhaled glucocorticoids was increased by a factor of 5 (pediatric trial) or 4 (adult trial).</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There was no benefit, and perhaps some harm, in children, and a modest benefit in adults.</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Trial Design and Enrollment.</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974152" y="6583363"/>
            <a:ext cx="4110097"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Jackson DJ et al. N Engl J Med 2018;378:891-901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974152" y="1028700"/>
            <a:ext cx="4110097" cy="5486400"/>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Yellow Zones, Exacerbations, and Treatment Failure.</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560413" y="6583363"/>
            <a:ext cx="2937575"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Jackson DJ et al. N Engl J Med 2018;378:891-901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560413" y="1028700"/>
            <a:ext cx="2937575" cy="54864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Outcomes during Yellow-Zone Episodes.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Jackson DJ et al. N Engl J Med 2018;378:891-901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1983006"/>
            <a:ext cx="8915400" cy="3577789"/>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Characteristics of the Participants.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160037" y="6583363"/>
            <a:ext cx="5738327"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Jackson DJ et al. N Engl J Med 2018;378:891-901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160037" y="1028700"/>
            <a:ext cx="5738327" cy="548640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Outcomes.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397750" y="6583363"/>
            <a:ext cx="72629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Jackson DJ et al. N Engl J Med 2018;378:891-901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397750" y="1028700"/>
            <a:ext cx="7262900" cy="548640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 children with mild-to-moderate persistent asthma treated with daily inhaled glucocorticoids, quintupling the dose at the early signs of loss of asthma control did not reduce the rate of severe asthma exacerbations or improve other asthma outcomes and may be associated with diminished linear growth.</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2821</TotalTime>
  <Words>571</Words>
  <Application>Microsoft Office PowerPoint</Application>
  <PresentationFormat>Custom</PresentationFormat>
  <Paragraphs>28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2018-04-04T17:02:39Z</dcterms:modified>
</cp:coreProperties>
</file>