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8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2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7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6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4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44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7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5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3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2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2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F2BC2-4117-431E-96A3-CAB4F5CB627C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87DF0-04F8-4F4F-AF59-39454121A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41" y="739037"/>
            <a:ext cx="9389829" cy="4637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55101" y="5539329"/>
            <a:ext cx="7452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1.</a:t>
            </a:r>
            <a:r>
              <a:rPr lang="en-US" dirty="0"/>
              <a:t> Sample plots of Ly49H </a:t>
            </a:r>
            <a:r>
              <a:rPr lang="en-US" dirty="0" smtClean="0"/>
              <a:t>versus </a:t>
            </a:r>
            <a:r>
              <a:rPr lang="en-US" dirty="0"/>
              <a:t>IFN</a:t>
            </a:r>
            <a:r>
              <a:rPr lang="el-GR" dirty="0"/>
              <a:t>γ</a:t>
            </a:r>
            <a:r>
              <a:rPr lang="en-US" dirty="0"/>
              <a:t> or CD107a from WT and m157Tg mice following control stimulation (PBS) or </a:t>
            </a:r>
            <a:r>
              <a:rPr lang="en-US" dirty="0" smtClean="0"/>
              <a:t>plate-bound crosslinking </a:t>
            </a:r>
            <a:r>
              <a:rPr lang="en-US" dirty="0"/>
              <a:t>of NK1.1.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64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6F3C7A0-03BA-254B-9CB0-3982F5E0E46D}"/>
              </a:ext>
            </a:extLst>
          </p:cNvPr>
          <p:cNvSpPr txBox="1"/>
          <p:nvPr/>
        </p:nvSpPr>
        <p:spPr>
          <a:xfrm>
            <a:off x="1058683" y="5691817"/>
            <a:ext cx="9991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</a:t>
            </a:r>
            <a:r>
              <a:rPr lang="en-US" b="1" dirty="0"/>
              <a:t>2.</a:t>
            </a:r>
            <a:r>
              <a:rPr lang="en-US" dirty="0"/>
              <a:t> Sample lung lobes from WT (NK cell-depleted), WT, and m157Tg mice that had been IV injected 14 days prior with 3 x 10</a:t>
            </a:r>
            <a:r>
              <a:rPr lang="en-US" baseline="30000" dirty="0"/>
              <a:t>5</a:t>
            </a:r>
            <a:r>
              <a:rPr lang="en-US" dirty="0"/>
              <a:t> B16-F1.1 melanoma cells. Counts from these lungs were used to generate Figure 6.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1C2386-568A-9A45-B531-EDBB459A68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38595" y="-425149"/>
            <a:ext cx="4632073" cy="56427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D3BF38-09BC-1B4A-82C1-E58F4FF45415}"/>
              </a:ext>
            </a:extLst>
          </p:cNvPr>
          <p:cNvSpPr txBox="1"/>
          <p:nvPr/>
        </p:nvSpPr>
        <p:spPr>
          <a:xfrm>
            <a:off x="3219938" y="4712241"/>
            <a:ext cx="2063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WT </a:t>
            </a:r>
          </a:p>
          <a:p>
            <a:pPr algn="ctr"/>
            <a:r>
              <a:rPr lang="en-US" sz="2000" dirty="0"/>
              <a:t>(NK cell-depleted)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B940A3-0682-7745-8E4E-30E9C95A46CC}"/>
              </a:ext>
            </a:extLst>
          </p:cNvPr>
          <p:cNvSpPr/>
          <p:nvPr/>
        </p:nvSpPr>
        <p:spPr>
          <a:xfrm>
            <a:off x="5785967" y="4866129"/>
            <a:ext cx="537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1ADE99-0EBB-7D48-8F29-8C3B666AFA90}"/>
              </a:ext>
            </a:extLst>
          </p:cNvPr>
          <p:cNvSpPr/>
          <p:nvPr/>
        </p:nvSpPr>
        <p:spPr>
          <a:xfrm>
            <a:off x="7228168" y="4866129"/>
            <a:ext cx="129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m157Tg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68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83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Washington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Germino</dc:creator>
  <cp:lastModifiedBy>Sandeep Tripathy</cp:lastModifiedBy>
  <cp:revision>7</cp:revision>
  <dcterms:created xsi:type="dcterms:W3CDTF">2019-07-01T19:24:31Z</dcterms:created>
  <dcterms:modified xsi:type="dcterms:W3CDTF">2019-07-12T20:37:34Z</dcterms:modified>
</cp:coreProperties>
</file>