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891294838145247E-2"/>
          <c:y val="5.6030183727034118E-2"/>
          <c:w val="0.8904420384951881"/>
          <c:h val="0.89719889180519097"/>
        </c:manualLayout>
      </c:layout>
      <c:scatterChart>
        <c:scatterStyle val="lineMarker"/>
        <c:varyColors val="0"/>
        <c:ser>
          <c:idx val="0"/>
          <c:order val="0"/>
          <c:tx>
            <c:v>1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PowerPoint]Sheet3'!$H$42:$H$45</c:f>
                <c:numCache>
                  <c:formatCode>General</c:formatCode>
                  <c:ptCount val="4"/>
                  <c:pt idx="0">
                    <c:v>0.03</c:v>
                  </c:pt>
                  <c:pt idx="1">
                    <c:v>0</c:v>
                  </c:pt>
                  <c:pt idx="2">
                    <c:v>0.01</c:v>
                  </c:pt>
                  <c:pt idx="3">
                    <c:v>0.02</c:v>
                  </c:pt>
                </c:numCache>
              </c:numRef>
            </c:plus>
            <c:minus>
              <c:numRef>
                <c:f>'[Chart in Microsoft PowerPoint]Sheet3'!$G$42:$G$45</c:f>
                <c:numCache>
                  <c:formatCode>General</c:formatCode>
                  <c:ptCount val="4"/>
                  <c:pt idx="0">
                    <c:v>0.03</c:v>
                  </c:pt>
                  <c:pt idx="1">
                    <c:v>0</c:v>
                  </c:pt>
                  <c:pt idx="2">
                    <c:v>0.02</c:v>
                  </c:pt>
                  <c:pt idx="3">
                    <c:v>0.03</c:v>
                  </c:pt>
                </c:numCache>
              </c:numRef>
            </c:minus>
            <c:spPr>
              <a:ln w="28575">
                <a:solidFill>
                  <a:schemeClr val="accent1">
                    <a:lumMod val="75000"/>
                  </a:schemeClr>
                </a:solidFill>
              </a:ln>
            </c:spPr>
          </c:errBars>
          <c:xVal>
            <c:numRef>
              <c:f>'[Chart in Microsoft PowerPoint]Sheet3'!$C$42:$C$45</c:f>
              <c:numCache>
                <c:formatCode>General</c:formatCode>
                <c:ptCount val="4"/>
                <c:pt idx="0">
                  <c:v>0.1</c:v>
                </c:pt>
                <c:pt idx="1">
                  <c:v>0.45</c:v>
                </c:pt>
                <c:pt idx="2">
                  <c:v>0.8</c:v>
                </c:pt>
                <c:pt idx="3">
                  <c:v>1.1499999999999999</c:v>
                </c:pt>
              </c:numCache>
            </c:numRef>
          </c:xVal>
          <c:yVal>
            <c:numRef>
              <c:f>'[Chart in Microsoft PowerPoint]Sheet3'!$D$42:$D$45</c:f>
              <c:numCache>
                <c:formatCode>General</c:formatCode>
                <c:ptCount val="4"/>
                <c:pt idx="0">
                  <c:v>1.1200000000000001</c:v>
                </c:pt>
                <c:pt idx="1">
                  <c:v>1</c:v>
                </c:pt>
                <c:pt idx="2">
                  <c:v>1.53</c:v>
                </c:pt>
                <c:pt idx="3">
                  <c:v>3.2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6C5-482D-9D7D-4ADEA876A395}"/>
            </c:ext>
          </c:extLst>
        </c:ser>
        <c:ser>
          <c:idx val="1"/>
          <c:order val="1"/>
          <c:tx>
            <c:v>2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PowerPoint]Sheet3'!$H$46:$H$49</c:f>
                <c:numCache>
                  <c:formatCode>General</c:formatCode>
                  <c:ptCount val="4"/>
                  <c:pt idx="0">
                    <c:v>0.1</c:v>
                  </c:pt>
                  <c:pt idx="1">
                    <c:v>0.03</c:v>
                  </c:pt>
                  <c:pt idx="2">
                    <c:v>0.03</c:v>
                  </c:pt>
                  <c:pt idx="3">
                    <c:v>0.03</c:v>
                  </c:pt>
                </c:numCache>
              </c:numRef>
            </c:plus>
            <c:minus>
              <c:numRef>
                <c:f>'[Chart in Microsoft PowerPoint]Sheet3'!$G$46:$G$49</c:f>
                <c:numCache>
                  <c:formatCode>General</c:formatCode>
                  <c:ptCount val="4"/>
                  <c:pt idx="0">
                    <c:v>0.09</c:v>
                  </c:pt>
                  <c:pt idx="1">
                    <c:v>0.03</c:v>
                  </c:pt>
                  <c:pt idx="2">
                    <c:v>0.03</c:v>
                  </c:pt>
                  <c:pt idx="3">
                    <c:v>0.05</c:v>
                  </c:pt>
                </c:numCache>
              </c:numRef>
            </c:minus>
            <c:spPr>
              <a:ln w="28575">
                <a:solidFill>
                  <a:schemeClr val="accent2">
                    <a:lumMod val="75000"/>
                  </a:schemeClr>
                </a:solidFill>
              </a:ln>
            </c:spPr>
          </c:errBars>
          <c:xVal>
            <c:numRef>
              <c:f>'[Chart in Microsoft PowerPoint]Sheet3'!$C$46:$C$49</c:f>
              <c:numCache>
                <c:formatCode>General</c:formatCode>
                <c:ptCount val="4"/>
                <c:pt idx="0">
                  <c:v>0.15</c:v>
                </c:pt>
                <c:pt idx="1">
                  <c:v>0.5</c:v>
                </c:pt>
                <c:pt idx="2">
                  <c:v>0.85</c:v>
                </c:pt>
                <c:pt idx="3">
                  <c:v>1.2</c:v>
                </c:pt>
              </c:numCache>
            </c:numRef>
          </c:xVal>
          <c:yVal>
            <c:numRef>
              <c:f>'[Chart in Microsoft PowerPoint]Sheet3'!$D$46:$D$49</c:f>
              <c:numCache>
                <c:formatCode>General</c:formatCode>
                <c:ptCount val="4"/>
                <c:pt idx="0">
                  <c:v>1.75</c:v>
                </c:pt>
                <c:pt idx="1">
                  <c:v>1.54</c:v>
                </c:pt>
                <c:pt idx="2">
                  <c:v>1.99</c:v>
                </c:pt>
                <c:pt idx="3">
                  <c:v>3.41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6C5-482D-9D7D-4ADEA876A3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066304"/>
        <c:axId val="106067840"/>
      </c:scatterChart>
      <c:valAx>
        <c:axId val="1060663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6067840"/>
        <c:crosses val="autoZero"/>
        <c:crossBetween val="midCat"/>
      </c:valAx>
      <c:valAx>
        <c:axId val="106067840"/>
        <c:scaling>
          <c:orientation val="minMax"/>
          <c:min val="0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606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9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9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2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48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2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0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5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16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87E23-FBFA-450B-A25A-712E1CD56D1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486C0-F220-410E-94BE-7E9CB1D2C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0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600" y="920783"/>
            <a:ext cx="8153399" cy="5022817"/>
            <a:chOff x="228600" y="649737"/>
            <a:chExt cx="8153399" cy="502281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762000" y="4712434"/>
              <a:ext cx="5715000" cy="0"/>
            </a:xfrm>
            <a:prstGeom prst="line">
              <a:avLst/>
            </a:prstGeom>
            <a:ln w="1651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209800" y="911347"/>
              <a:ext cx="0" cy="457505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559629" y="911347"/>
              <a:ext cx="21771" cy="457505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029200" y="911347"/>
              <a:ext cx="0" cy="457505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28600" y="649737"/>
              <a:ext cx="849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Hazard Ratio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8200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Underweight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64229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Normal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03171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Overweight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94513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Obese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53200" y="1765952"/>
              <a:ext cx="228600" cy="2286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52557" y="1726363"/>
              <a:ext cx="152944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BUN &gt;25 mg/</a:t>
              </a:r>
              <a:r>
                <a:rPr lang="en-US" sz="1400" dirty="0" err="1"/>
                <a:t>dL</a:t>
              </a:r>
              <a:r>
                <a:rPr lang="en-US" sz="1400" dirty="0"/>
                <a:t> </a:t>
              </a:r>
            </a:p>
            <a:p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52556" y="1332011"/>
              <a:ext cx="1529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BUN ≤25 mg/</a:t>
              </a:r>
              <a:r>
                <a:rPr lang="en-US" sz="1400" dirty="0" err="1"/>
                <a:t>dL</a:t>
              </a:r>
              <a:r>
                <a:rPr lang="en-US" sz="1400" dirty="0"/>
                <a:t> 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553200" y="13716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0" y="2402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Supplemental figure 2</a:t>
            </a:r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838737"/>
              </p:ext>
            </p:extLst>
          </p:nvPr>
        </p:nvGraphicFramePr>
        <p:xfrm>
          <a:off x="302941" y="1508192"/>
          <a:ext cx="6250259" cy="4208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9087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</cp:revision>
  <dcterms:created xsi:type="dcterms:W3CDTF">2017-09-18T19:52:14Z</dcterms:created>
  <dcterms:modified xsi:type="dcterms:W3CDTF">2017-09-18T19:52:22Z</dcterms:modified>
</cp:coreProperties>
</file>