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4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0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73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41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8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7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0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4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6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EF80-9802-4605-B5F5-84920542FFD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A019D-B9CE-4207-9C30-6E5A4CF0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Supplemental figure 6</a:t>
            </a:r>
            <a:br>
              <a:rPr lang="en-US" dirty="0"/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417638"/>
            <a:ext cx="6858000" cy="467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17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6 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6 </dc:title>
  <dc:creator>Reed Elsevier</dc:creator>
  <cp:lastModifiedBy>Reed Elsevier</cp:lastModifiedBy>
  <cp:revision>1</cp:revision>
  <dcterms:created xsi:type="dcterms:W3CDTF">2017-09-18T19:53:04Z</dcterms:created>
  <dcterms:modified xsi:type="dcterms:W3CDTF">2017-09-18T19:53:12Z</dcterms:modified>
</cp:coreProperties>
</file>