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788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1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4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43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8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7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03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2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6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5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3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CFFB-4D28-4EE8-87C4-6FDD463A7227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C8A8F-BECA-4B49-9C13-C1CB44CD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13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O:\Evers\ChenZW\KK123-a1b3-NCB manuscript\KK123-beta3TM4-spect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7109"/>
            <a:ext cx="4724400" cy="383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39816"/>
            <a:ext cx="4838700" cy="332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2767" y="1688124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-25000" dirty="0"/>
              <a:t>3</a:t>
            </a:r>
            <a:r>
              <a:rPr lang="en-US" b="1" dirty="0"/>
              <a:t>TM4-</a:t>
            </a:r>
            <a:r>
              <a:rPr lang="en-US" b="1" baseline="30000" dirty="0"/>
              <a:t>429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37492" y="1758462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445</a:t>
            </a:r>
          </a:p>
        </p:txBody>
      </p:sp>
    </p:spTree>
    <p:extLst>
      <p:ext uri="{BB962C8B-B14F-4D97-AF65-F5344CB8AC3E}">
        <p14:creationId xmlns:p14="http://schemas.microsoft.com/office/powerpoint/2010/main" val="592687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Ziwei</dc:creator>
  <cp:lastModifiedBy>Vitaliya Usova</cp:lastModifiedBy>
  <cp:revision>2</cp:revision>
  <dcterms:created xsi:type="dcterms:W3CDTF">2019-01-25T19:15:17Z</dcterms:created>
  <dcterms:modified xsi:type="dcterms:W3CDTF">2019-02-05T16:18:32Z</dcterms:modified>
</cp:coreProperties>
</file>