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6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C39E1-392F-4AAD-86E4-6E7E620B0C93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BC45D-4C73-454E-BCD8-C2C27BA88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623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C39E1-392F-4AAD-86E4-6E7E620B0C93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BC45D-4C73-454E-BCD8-C2C27BA88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914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C39E1-392F-4AAD-86E4-6E7E620B0C93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BC45D-4C73-454E-BCD8-C2C27BA88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264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C39E1-392F-4AAD-86E4-6E7E620B0C93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BC45D-4C73-454E-BCD8-C2C27BA88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133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C39E1-392F-4AAD-86E4-6E7E620B0C93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BC45D-4C73-454E-BCD8-C2C27BA88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756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C39E1-392F-4AAD-86E4-6E7E620B0C93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BC45D-4C73-454E-BCD8-C2C27BA88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985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C39E1-392F-4AAD-86E4-6E7E620B0C93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BC45D-4C73-454E-BCD8-C2C27BA88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744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C39E1-392F-4AAD-86E4-6E7E620B0C93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BC45D-4C73-454E-BCD8-C2C27BA88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90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C39E1-392F-4AAD-86E4-6E7E620B0C93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BC45D-4C73-454E-BCD8-C2C27BA88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955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C39E1-392F-4AAD-86E4-6E7E620B0C93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BC45D-4C73-454E-BCD8-C2C27BA88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029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C39E1-392F-4AAD-86E4-6E7E620B0C93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BC45D-4C73-454E-BCD8-C2C27BA88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716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C39E1-392F-4AAD-86E4-6E7E620B0C93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BC45D-4C73-454E-BCD8-C2C27BA88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579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Supplemental figure 4</a:t>
            </a:r>
            <a:br>
              <a:rPr lang="en-US" dirty="0"/>
            </a:b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1408494"/>
            <a:ext cx="6858000" cy="4788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012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Supplemental figure 4 </vt:lpstr>
    </vt:vector>
  </TitlesOfParts>
  <Company>Reed Elsevier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Supplemental figure 4 </dc:title>
  <dc:creator>Reed Elsevier</dc:creator>
  <cp:lastModifiedBy>Reed Elsevier</cp:lastModifiedBy>
  <cp:revision>1</cp:revision>
  <dcterms:created xsi:type="dcterms:W3CDTF">2017-09-18T19:52:38Z</dcterms:created>
  <dcterms:modified xsi:type="dcterms:W3CDTF">2017-09-18T19:52:46Z</dcterms:modified>
</cp:coreProperties>
</file>